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handoutMasterIdLst>
    <p:handoutMasterId r:id="rId36"/>
  </p:handoutMasterIdLst>
  <p:sldIdLst>
    <p:sldId id="2147468605" r:id="rId2"/>
    <p:sldId id="2147471327" r:id="rId3"/>
    <p:sldId id="2147481910" r:id="rId4"/>
    <p:sldId id="359" r:id="rId5"/>
    <p:sldId id="2147480369" r:id="rId6"/>
    <p:sldId id="2147481911" r:id="rId7"/>
    <p:sldId id="364" r:id="rId8"/>
    <p:sldId id="363" r:id="rId9"/>
    <p:sldId id="256" r:id="rId10"/>
    <p:sldId id="2147480368" r:id="rId11"/>
    <p:sldId id="2147481907" r:id="rId12"/>
    <p:sldId id="2147481906" r:id="rId13"/>
    <p:sldId id="2147481912" r:id="rId14"/>
    <p:sldId id="2147481909" r:id="rId15"/>
    <p:sldId id="365" r:id="rId16"/>
    <p:sldId id="2147480365" r:id="rId17"/>
    <p:sldId id="2147481904" r:id="rId18"/>
    <p:sldId id="371" r:id="rId19"/>
    <p:sldId id="367" r:id="rId20"/>
    <p:sldId id="372" r:id="rId21"/>
    <p:sldId id="373" r:id="rId22"/>
    <p:sldId id="2147481908" r:id="rId23"/>
    <p:sldId id="2147481902" r:id="rId24"/>
    <p:sldId id="2147481913" r:id="rId25"/>
    <p:sldId id="2147468611" r:id="rId26"/>
    <p:sldId id="2147468616" r:id="rId27"/>
    <p:sldId id="2147468612" r:id="rId28"/>
    <p:sldId id="2147468614" r:id="rId29"/>
    <p:sldId id="2147468615" r:id="rId30"/>
    <p:sldId id="2147468617" r:id="rId31"/>
    <p:sldId id="370" r:id="rId32"/>
    <p:sldId id="2147481903" r:id="rId33"/>
    <p:sldId id="21474803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5BCDCC7-7498-422E-B478-53280A01098F}">
          <p14:sldIdLst>
            <p14:sldId id="2147468605"/>
            <p14:sldId id="2147471327"/>
          </p14:sldIdLst>
        </p14:section>
        <p14:section name="SAP Evolution" id="{C2B4F9D8-A5D0-4B87-A907-0E5693858722}">
          <p14:sldIdLst>
            <p14:sldId id="2147481910"/>
            <p14:sldId id="359"/>
            <p14:sldId id="2147480369"/>
          </p14:sldIdLst>
        </p14:section>
        <p14:section name="SAP Extensibility" id="{63C344A5-B54E-4FE4-A360-DC6BC369B47A}">
          <p14:sldIdLst>
            <p14:sldId id="2147481911"/>
            <p14:sldId id="364"/>
            <p14:sldId id="363"/>
            <p14:sldId id="256"/>
          </p14:sldIdLst>
        </p14:section>
        <p14:section name="SAP Migration Challenge" id="{B1B0DF62-EF8F-4540-B41F-C452EDB95EB5}">
          <p14:sldIdLst>
            <p14:sldId id="2147480368"/>
            <p14:sldId id="2147481907"/>
            <p14:sldId id="2147481906"/>
          </p14:sldIdLst>
        </p14:section>
        <p14:section name="SAP Development Stack" id="{53289C2B-2677-43D2-B3AC-7B46B710BF73}">
          <p14:sldIdLst>
            <p14:sldId id="2147481912"/>
            <p14:sldId id="2147481909"/>
            <p14:sldId id="365"/>
            <p14:sldId id="2147480365"/>
            <p14:sldId id="2147481904"/>
            <p14:sldId id="371"/>
            <p14:sldId id="367"/>
            <p14:sldId id="372"/>
            <p14:sldId id="373"/>
            <p14:sldId id="2147481908"/>
          </p14:sldIdLst>
        </p14:section>
        <p14:section name="OpenText AppSec" id="{530733F0-ACB3-4EB9-B975-7A2AD5602BB3}">
          <p14:sldIdLst>
            <p14:sldId id="2147481902"/>
            <p14:sldId id="2147481913"/>
          </p14:sldIdLst>
        </p14:section>
        <p14:section name="Fortify ABAP" id="{499FACB9-8C48-4C59-A32F-A57DFBCB69B6}">
          <p14:sldIdLst>
            <p14:sldId id="2147468611"/>
            <p14:sldId id="2147468616"/>
            <p14:sldId id="2147468612"/>
            <p14:sldId id="2147468614"/>
            <p14:sldId id="2147468615"/>
            <p14:sldId id="2147468617"/>
            <p14:sldId id="370"/>
          </p14:sldIdLst>
        </p14:section>
        <p14:section name="Competition" id="{AE20A60B-2A44-49A3-99E2-01F650DC97C4}">
          <p14:sldIdLst>
            <p14:sldId id="2147481903"/>
          </p14:sldIdLst>
        </p14:section>
        <p14:section name="The End" id="{16FCE866-F0E6-4546-821B-638438F05CB9}">
          <p14:sldIdLst>
            <p14:sldId id="2147480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1769" autoAdjust="0"/>
  </p:normalViewPr>
  <p:slideViewPr>
    <p:cSldViewPr snapToGrid="0">
      <p:cViewPr varScale="1">
        <p:scale>
          <a:sx n="120" d="100"/>
          <a:sy n="120" d="100"/>
        </p:scale>
        <p:origin x="487" y="69"/>
      </p:cViewPr>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22.png"/><Relationship Id="rId10" Type="http://schemas.openxmlformats.org/officeDocument/2006/relationships/image" Target="../media/image40.svg"/><Relationship Id="rId4" Type="http://schemas.openxmlformats.org/officeDocument/2006/relationships/image" Target="../media/image35.svg"/><Relationship Id="rId9"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22.png"/><Relationship Id="rId10" Type="http://schemas.openxmlformats.org/officeDocument/2006/relationships/image" Target="../media/image40.svg"/><Relationship Id="rId4" Type="http://schemas.openxmlformats.org/officeDocument/2006/relationships/image" Target="../media/image35.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D6AB-1756-47CE-B1FA-F78B621F875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7F47A50-EC0E-4EC9-9850-4BFCBEACD0B5}">
      <dgm:prSet phldrT="[Text]" phldr="0">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dirty="0"/>
            <a:t>SAP R/3</a:t>
          </a:r>
        </a:p>
        <a:p>
          <a:r>
            <a:rPr lang="en-US" dirty="0"/>
            <a:t>( ~ 1992)</a:t>
          </a:r>
        </a:p>
      </dgm:t>
    </dgm:pt>
    <dgm:pt modelId="{C256C90C-B011-4732-9774-E2A842E14F9C}" type="parTrans" cxnId="{C1636F58-0696-4C17-8068-BFDD12067D11}">
      <dgm:prSet/>
      <dgm:spPr/>
      <dgm:t>
        <a:bodyPr/>
        <a:lstStyle/>
        <a:p>
          <a:endParaRPr lang="en-US"/>
        </a:p>
      </dgm:t>
    </dgm:pt>
    <dgm:pt modelId="{D8A9EBFE-45E6-49D8-9C68-27A469C92196}" type="sibTrans" cxnId="{C1636F58-0696-4C17-8068-BFDD12067D11}">
      <dgm:prSet/>
      <dgm:spPr/>
      <dgm:t>
        <a:bodyPr/>
        <a:lstStyle/>
        <a:p>
          <a:endParaRPr lang="en-US"/>
        </a:p>
      </dgm:t>
    </dgm:pt>
    <dgm:pt modelId="{3154E539-194D-4498-ACBB-13C746700860}">
      <dgm:prSet phldrT="[Text]" phldr="0">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dirty="0"/>
            <a:t>SAP S4/HANA</a:t>
          </a:r>
        </a:p>
        <a:p>
          <a:r>
            <a:rPr lang="en-US" dirty="0"/>
            <a:t>( ~2015)</a:t>
          </a:r>
        </a:p>
      </dgm:t>
    </dgm:pt>
    <dgm:pt modelId="{36B66F9C-A9C8-49AC-9E62-B0E020CD1F83}" type="parTrans" cxnId="{636D11FD-6601-4141-8DD9-EF9E260CA497}">
      <dgm:prSet/>
      <dgm:spPr/>
      <dgm:t>
        <a:bodyPr/>
        <a:lstStyle/>
        <a:p>
          <a:endParaRPr lang="en-US"/>
        </a:p>
      </dgm:t>
    </dgm:pt>
    <dgm:pt modelId="{244CD55C-B527-4678-9EF2-40F3117460C7}" type="sibTrans" cxnId="{636D11FD-6601-4141-8DD9-EF9E260CA497}">
      <dgm:prSet/>
      <dgm:spPr/>
      <dgm:t>
        <a:bodyPr/>
        <a:lstStyle/>
        <a:p>
          <a:endParaRPr lang="en-US"/>
        </a:p>
      </dgm:t>
    </dgm:pt>
    <dgm:pt modelId="{CFA7C428-D699-41FD-8F2E-C8F244CA9AA8}">
      <dgm:prSet phldrT="[Text]" phldr="0">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US" dirty="0"/>
            <a:t>SAP BTP</a:t>
          </a:r>
          <a:br>
            <a:rPr lang="en-US" dirty="0"/>
          </a:br>
          <a:r>
            <a:rPr lang="en-US" dirty="0"/>
            <a:t>(~ 2022)</a:t>
          </a:r>
        </a:p>
      </dgm:t>
    </dgm:pt>
    <dgm:pt modelId="{E87DE108-44A3-4622-A500-A18B2E351D2D}" type="parTrans" cxnId="{E5DF7B76-4CC9-4610-B8D0-7FC9D8CC5F5E}">
      <dgm:prSet/>
      <dgm:spPr/>
      <dgm:t>
        <a:bodyPr/>
        <a:lstStyle/>
        <a:p>
          <a:endParaRPr lang="en-US"/>
        </a:p>
      </dgm:t>
    </dgm:pt>
    <dgm:pt modelId="{25D0113B-7433-4DE2-81C3-2E9992064E59}" type="sibTrans" cxnId="{E5DF7B76-4CC9-4610-B8D0-7FC9D8CC5F5E}">
      <dgm:prSet/>
      <dgm:spPr/>
      <dgm:t>
        <a:bodyPr/>
        <a:lstStyle/>
        <a:p>
          <a:endParaRPr lang="en-US"/>
        </a:p>
      </dgm:t>
    </dgm:pt>
    <dgm:pt modelId="{7710211E-3732-4244-802A-25BE5F3AD614}">
      <dgm:prSet phldrT="[Text]" phldr="0"/>
      <dgm:spPr/>
      <dgm:t>
        <a:bodyPr/>
        <a:lstStyle/>
        <a:p>
          <a:r>
            <a:rPr lang="en-US" dirty="0"/>
            <a:t>Evolution of R/3</a:t>
          </a:r>
        </a:p>
      </dgm:t>
    </dgm:pt>
    <dgm:pt modelId="{B1C68B19-C115-4C22-81D5-AA2DA8735FC9}" type="parTrans" cxnId="{52C43E40-BD9F-4298-BF14-7FDCE7A25476}">
      <dgm:prSet/>
      <dgm:spPr/>
      <dgm:t>
        <a:bodyPr/>
        <a:lstStyle/>
        <a:p>
          <a:endParaRPr lang="en-US"/>
        </a:p>
      </dgm:t>
    </dgm:pt>
    <dgm:pt modelId="{06E58218-BF32-44B6-9612-374A244CF81E}" type="sibTrans" cxnId="{52C43E40-BD9F-4298-BF14-7FDCE7A25476}">
      <dgm:prSet/>
      <dgm:spPr/>
      <dgm:t>
        <a:bodyPr/>
        <a:lstStyle/>
        <a:p>
          <a:endParaRPr lang="en-US"/>
        </a:p>
      </dgm:t>
    </dgm:pt>
    <dgm:pt modelId="{B57D86FC-699F-4F82-9C7C-24719D5D12BB}">
      <dgm:prSet phldrT="[Text]" phldr="0">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dirty="0"/>
            <a:t>SAP ECC</a:t>
          </a:r>
        </a:p>
        <a:p>
          <a:r>
            <a:rPr lang="en-US" dirty="0"/>
            <a:t>( ~ 2004)</a:t>
          </a:r>
        </a:p>
      </dgm:t>
    </dgm:pt>
    <dgm:pt modelId="{DB457F10-97CE-4678-9A66-60D7F16C4663}" type="parTrans" cxnId="{2B340DC7-BA27-4927-BD2D-FC92B65936B7}">
      <dgm:prSet/>
      <dgm:spPr/>
      <dgm:t>
        <a:bodyPr/>
        <a:lstStyle/>
        <a:p>
          <a:endParaRPr lang="en-US"/>
        </a:p>
      </dgm:t>
    </dgm:pt>
    <dgm:pt modelId="{AC5665A8-2BB5-46F5-931D-A1625DD82128}" type="sibTrans" cxnId="{2B340DC7-BA27-4927-BD2D-FC92B65936B7}">
      <dgm:prSet/>
      <dgm:spPr/>
      <dgm:t>
        <a:bodyPr/>
        <a:lstStyle/>
        <a:p>
          <a:endParaRPr lang="en-US"/>
        </a:p>
      </dgm:t>
    </dgm:pt>
    <dgm:pt modelId="{03EF3030-2E63-458E-85FC-D5AD7D075C65}">
      <dgm:prSet phldrT="[Text]" phldr="0"/>
      <dgm:spPr/>
      <dgm:t>
        <a:bodyPr/>
        <a:lstStyle/>
        <a:p>
          <a:r>
            <a:rPr lang="en-US" dirty="0"/>
            <a:t>Client-Server 3 tier model</a:t>
          </a:r>
        </a:p>
      </dgm:t>
    </dgm:pt>
    <dgm:pt modelId="{6ECE160F-CE7B-4370-A581-CEC49581A723}" type="parTrans" cxnId="{8D3B9225-68D0-49DA-A449-C5B8D9E550A5}">
      <dgm:prSet/>
      <dgm:spPr/>
      <dgm:t>
        <a:bodyPr/>
        <a:lstStyle/>
        <a:p>
          <a:endParaRPr lang="en-US"/>
        </a:p>
      </dgm:t>
    </dgm:pt>
    <dgm:pt modelId="{D57AF3A1-0F03-41D6-BAB5-F93A99D1160F}" type="sibTrans" cxnId="{8D3B9225-68D0-49DA-A449-C5B8D9E550A5}">
      <dgm:prSet/>
      <dgm:spPr/>
      <dgm:t>
        <a:bodyPr/>
        <a:lstStyle/>
        <a:p>
          <a:endParaRPr lang="en-US"/>
        </a:p>
      </dgm:t>
    </dgm:pt>
    <dgm:pt modelId="{042DB092-8835-44BE-B4DC-D1C0AFE9074E}">
      <dgm:prSet phldrT="[Text]" phldr="0"/>
      <dgm:spPr/>
      <dgm:t>
        <a:bodyPr/>
        <a:lstStyle/>
        <a:p>
          <a:endParaRPr lang="en-US" dirty="0"/>
        </a:p>
      </dgm:t>
    </dgm:pt>
    <dgm:pt modelId="{B97036B3-5AC7-461D-95A9-D1DDDE6D33C2}" type="parTrans" cxnId="{794867EC-6274-4905-A345-ADD8E23BC811}">
      <dgm:prSet/>
      <dgm:spPr/>
      <dgm:t>
        <a:bodyPr/>
        <a:lstStyle/>
        <a:p>
          <a:endParaRPr lang="en-US"/>
        </a:p>
      </dgm:t>
    </dgm:pt>
    <dgm:pt modelId="{DD815200-1E81-4E96-8134-5BA6ABB3E73D}" type="sibTrans" cxnId="{794867EC-6274-4905-A345-ADD8E23BC811}">
      <dgm:prSet/>
      <dgm:spPr/>
      <dgm:t>
        <a:bodyPr/>
        <a:lstStyle/>
        <a:p>
          <a:endParaRPr lang="en-US"/>
        </a:p>
      </dgm:t>
    </dgm:pt>
    <dgm:pt modelId="{110E49D3-02DF-47EC-860F-DBEC808C72E7}">
      <dgm:prSet phldrT="[Text]" phldr="0"/>
      <dgm:spPr/>
      <dgm:t>
        <a:bodyPr/>
        <a:lstStyle/>
        <a:p>
          <a:r>
            <a:rPr lang="en-US" dirty="0">
              <a:solidFill>
                <a:srgbClr val="00B050"/>
              </a:solidFill>
            </a:rPr>
            <a:t>Supported till 2040</a:t>
          </a:r>
          <a:endParaRPr lang="en-US" dirty="0"/>
        </a:p>
      </dgm:t>
    </dgm:pt>
    <dgm:pt modelId="{613FAC6A-1E46-4D36-9498-11A368802343}" type="parTrans" cxnId="{190E72B3-6BA5-4D66-8E2A-1406E7DC2459}">
      <dgm:prSet/>
      <dgm:spPr/>
      <dgm:t>
        <a:bodyPr/>
        <a:lstStyle/>
        <a:p>
          <a:endParaRPr lang="en-US"/>
        </a:p>
      </dgm:t>
    </dgm:pt>
    <dgm:pt modelId="{149A8924-294E-4B69-B979-C0930227E385}" type="sibTrans" cxnId="{190E72B3-6BA5-4D66-8E2A-1406E7DC2459}">
      <dgm:prSet/>
      <dgm:spPr/>
      <dgm:t>
        <a:bodyPr/>
        <a:lstStyle/>
        <a:p>
          <a:endParaRPr lang="en-US"/>
        </a:p>
      </dgm:t>
    </dgm:pt>
    <dgm:pt modelId="{A87AB97F-08D1-442C-ACB2-839E6F6CDCF6}">
      <dgm:prSet phldrT="[Text]" phldr="0"/>
      <dgm:spPr/>
      <dgm:t>
        <a:bodyPr/>
        <a:lstStyle/>
        <a:p>
          <a:r>
            <a:rPr lang="en-US" dirty="0"/>
            <a:t>~1992</a:t>
          </a:r>
        </a:p>
      </dgm:t>
    </dgm:pt>
    <dgm:pt modelId="{3B62BF52-18C9-4EAA-AD93-6D93A3D98D11}" type="parTrans" cxnId="{674B8FD7-418D-4C86-AE52-4519CAD754C4}">
      <dgm:prSet/>
      <dgm:spPr/>
      <dgm:t>
        <a:bodyPr/>
        <a:lstStyle/>
        <a:p>
          <a:endParaRPr lang="en-US"/>
        </a:p>
      </dgm:t>
    </dgm:pt>
    <dgm:pt modelId="{E3278491-D791-4F32-A754-60488FE71988}" type="sibTrans" cxnId="{674B8FD7-418D-4C86-AE52-4519CAD754C4}">
      <dgm:prSet/>
      <dgm:spPr/>
      <dgm:t>
        <a:bodyPr/>
        <a:lstStyle/>
        <a:p>
          <a:endParaRPr lang="en-US"/>
        </a:p>
      </dgm:t>
    </dgm:pt>
    <dgm:pt modelId="{37882A5B-FD43-42E9-B262-C92B4921827F}">
      <dgm:prSet phldrT="[Text]" phldr="0"/>
      <dgm:spPr/>
      <dgm:t>
        <a:bodyPr/>
        <a:lstStyle/>
        <a:p>
          <a:r>
            <a:rPr lang="en-US" dirty="0"/>
            <a:t>PAAS – collection of services in the cloud</a:t>
          </a:r>
        </a:p>
      </dgm:t>
    </dgm:pt>
    <dgm:pt modelId="{B72E39D5-3B18-474F-9F78-A2B9973F5301}" type="parTrans" cxnId="{4200C5EA-A78D-4BBF-B1C7-340A9A36C2C3}">
      <dgm:prSet/>
      <dgm:spPr/>
      <dgm:t>
        <a:bodyPr/>
        <a:lstStyle/>
        <a:p>
          <a:endParaRPr lang="en-US"/>
        </a:p>
      </dgm:t>
    </dgm:pt>
    <dgm:pt modelId="{2AD32E70-6116-4B0A-97A0-F0EE99B88DBB}" type="sibTrans" cxnId="{4200C5EA-A78D-4BBF-B1C7-340A9A36C2C3}">
      <dgm:prSet/>
      <dgm:spPr/>
      <dgm:t>
        <a:bodyPr/>
        <a:lstStyle/>
        <a:p>
          <a:endParaRPr lang="en-US"/>
        </a:p>
      </dgm:t>
    </dgm:pt>
    <dgm:pt modelId="{7EC9F637-B889-4EDC-A95E-4030E4DC3361}">
      <dgm:prSet phldrT="[Text]" phldr="0"/>
      <dgm:spPr/>
      <dgm:t>
        <a:bodyPr/>
        <a:lstStyle/>
        <a:p>
          <a:endParaRPr lang="en-US" dirty="0"/>
        </a:p>
      </dgm:t>
    </dgm:pt>
    <dgm:pt modelId="{BFAA64BC-1A20-4D78-A731-0C8C31F3FAE3}" type="parTrans" cxnId="{6FC1F70A-8D7B-42B5-A8D2-5C6681A53B7A}">
      <dgm:prSet/>
      <dgm:spPr/>
      <dgm:t>
        <a:bodyPr/>
        <a:lstStyle/>
        <a:p>
          <a:endParaRPr lang="en-US"/>
        </a:p>
      </dgm:t>
    </dgm:pt>
    <dgm:pt modelId="{1A75511B-C91D-4187-B3C6-D154BEF00516}" type="sibTrans" cxnId="{6FC1F70A-8D7B-42B5-A8D2-5C6681A53B7A}">
      <dgm:prSet/>
      <dgm:spPr/>
      <dgm:t>
        <a:bodyPr/>
        <a:lstStyle/>
        <a:p>
          <a:endParaRPr lang="en-US"/>
        </a:p>
      </dgm:t>
    </dgm:pt>
    <dgm:pt modelId="{D737B541-211B-423D-A037-F2C8A4A9F02F}">
      <dgm:prSet phldrT="[Text]" phldr="0"/>
      <dgm:spPr/>
      <dgm:t>
        <a:bodyPr/>
        <a:lstStyle/>
        <a:p>
          <a:r>
            <a:rPr lang="en-US" dirty="0"/>
            <a:t>Integrated with ECC and S4/HANA – out-of-core customizations</a:t>
          </a:r>
        </a:p>
      </dgm:t>
    </dgm:pt>
    <dgm:pt modelId="{BEAE561A-9B5E-440F-B97F-3AFE32717961}" type="parTrans" cxnId="{0B21677A-7E71-4218-B427-A2832E4BF0B1}">
      <dgm:prSet/>
      <dgm:spPr/>
      <dgm:t>
        <a:bodyPr/>
        <a:lstStyle/>
        <a:p>
          <a:endParaRPr lang="en-US"/>
        </a:p>
      </dgm:t>
    </dgm:pt>
    <dgm:pt modelId="{BC5857D6-049E-420F-8C33-FAB1ECCEBFCB}" type="sibTrans" cxnId="{0B21677A-7E71-4218-B427-A2832E4BF0B1}">
      <dgm:prSet/>
      <dgm:spPr/>
      <dgm:t>
        <a:bodyPr/>
        <a:lstStyle/>
        <a:p>
          <a:endParaRPr lang="en-US"/>
        </a:p>
      </dgm:t>
    </dgm:pt>
    <dgm:pt modelId="{F72872D6-9F23-4DF7-B5EA-383C611D4C17}">
      <dgm:prSet phldrT="[Text]" phldr="0"/>
      <dgm:spPr/>
      <dgm:t>
        <a:bodyPr/>
        <a:lstStyle/>
        <a:p>
          <a:r>
            <a:rPr lang="en-US" dirty="0"/>
            <a:t>Environments:</a:t>
          </a:r>
        </a:p>
      </dgm:t>
    </dgm:pt>
    <dgm:pt modelId="{16C9CAD9-BECC-4465-A343-B318AC4F2154}" type="parTrans" cxnId="{4A606105-C9EB-455F-975F-015D736A47B2}">
      <dgm:prSet/>
      <dgm:spPr/>
      <dgm:t>
        <a:bodyPr/>
        <a:lstStyle/>
        <a:p>
          <a:endParaRPr lang="en-US"/>
        </a:p>
      </dgm:t>
    </dgm:pt>
    <dgm:pt modelId="{1C25D389-7F2B-4BF8-B112-DCE7D920AE37}" type="sibTrans" cxnId="{4A606105-C9EB-455F-975F-015D736A47B2}">
      <dgm:prSet/>
      <dgm:spPr/>
      <dgm:t>
        <a:bodyPr/>
        <a:lstStyle/>
        <a:p>
          <a:endParaRPr lang="en-US"/>
        </a:p>
      </dgm:t>
    </dgm:pt>
    <dgm:pt modelId="{20EB4C82-3AA9-4F60-A8C0-B04958463764}">
      <dgm:prSet phldrT="[Text]" phldr="0"/>
      <dgm:spPr/>
      <dgm:t>
        <a:bodyPr/>
        <a:lstStyle/>
        <a:p>
          <a:r>
            <a:rPr lang="en-US" dirty="0"/>
            <a:t>On-prem or Cloud</a:t>
          </a:r>
        </a:p>
      </dgm:t>
    </dgm:pt>
    <dgm:pt modelId="{BF1A317B-0B83-4505-B12A-C7B82671B42F}" type="parTrans" cxnId="{25039B75-51B2-4817-8CB4-5EACBB4A1C6B}">
      <dgm:prSet/>
      <dgm:spPr/>
      <dgm:t>
        <a:bodyPr/>
        <a:lstStyle/>
        <a:p>
          <a:endParaRPr lang="en-US"/>
        </a:p>
      </dgm:t>
    </dgm:pt>
    <dgm:pt modelId="{69F26979-A2FD-44D4-B857-98FAC0500CF3}" type="sibTrans" cxnId="{25039B75-51B2-4817-8CB4-5EACBB4A1C6B}">
      <dgm:prSet/>
      <dgm:spPr/>
      <dgm:t>
        <a:bodyPr/>
        <a:lstStyle/>
        <a:p>
          <a:endParaRPr lang="en-US"/>
        </a:p>
      </dgm:t>
    </dgm:pt>
    <dgm:pt modelId="{BC30CAB2-F6EF-4C6A-8B77-6E41D53B8D50}">
      <dgm:prSet phldrT="[Text]" phldr="0"/>
      <dgm:spPr/>
      <dgm:t>
        <a:bodyPr/>
        <a:lstStyle/>
        <a:p>
          <a:r>
            <a:rPr lang="en-US" dirty="0"/>
            <a:t>Client-Server or Web based UI (Fiori Launchpad)</a:t>
          </a:r>
        </a:p>
      </dgm:t>
    </dgm:pt>
    <dgm:pt modelId="{856C4624-168A-41A4-903A-75A01C8787D4}" type="parTrans" cxnId="{FC682AC0-4429-4D4E-9ED6-3CE1AA8E7DEF}">
      <dgm:prSet/>
      <dgm:spPr/>
      <dgm:t>
        <a:bodyPr/>
        <a:lstStyle/>
        <a:p>
          <a:endParaRPr lang="en-US"/>
        </a:p>
      </dgm:t>
    </dgm:pt>
    <dgm:pt modelId="{C0A5EF97-B7DD-4BFB-A3B6-71FC74929503}" type="sibTrans" cxnId="{FC682AC0-4429-4D4E-9ED6-3CE1AA8E7DEF}">
      <dgm:prSet/>
      <dgm:spPr/>
      <dgm:t>
        <a:bodyPr/>
        <a:lstStyle/>
        <a:p>
          <a:endParaRPr lang="en-US"/>
        </a:p>
      </dgm:t>
    </dgm:pt>
    <dgm:pt modelId="{26242795-A332-43B2-B7A1-D68D14077DCF}">
      <dgm:prSet phldrT="[Text]" phldr="0"/>
      <dgm:spPr/>
      <dgm:t>
        <a:bodyPr/>
        <a:lstStyle/>
        <a:p>
          <a:r>
            <a:rPr lang="en-US" dirty="0"/>
            <a:t>SAP GUI</a:t>
          </a:r>
        </a:p>
      </dgm:t>
    </dgm:pt>
    <dgm:pt modelId="{35C3E378-4373-4034-9844-F7082BD2A7EC}" type="parTrans" cxnId="{20670CA5-E40C-4546-A83B-7D7DA79D99AF}">
      <dgm:prSet/>
      <dgm:spPr/>
      <dgm:t>
        <a:bodyPr/>
        <a:lstStyle/>
        <a:p>
          <a:endParaRPr lang="en-US"/>
        </a:p>
      </dgm:t>
    </dgm:pt>
    <dgm:pt modelId="{D40FCDF7-6EE9-4C22-ADE2-4F0F4823AA12}" type="sibTrans" cxnId="{20670CA5-E40C-4546-A83B-7D7DA79D99AF}">
      <dgm:prSet/>
      <dgm:spPr/>
      <dgm:t>
        <a:bodyPr/>
        <a:lstStyle/>
        <a:p>
          <a:endParaRPr lang="en-US"/>
        </a:p>
      </dgm:t>
    </dgm:pt>
    <dgm:pt modelId="{AE6F3636-A30A-49D2-BF98-DF3CCDC41872}">
      <dgm:prSet phldrT="[Text]" phldr="0"/>
      <dgm:spPr/>
      <dgm:t>
        <a:bodyPr/>
        <a:lstStyle/>
        <a:p>
          <a:r>
            <a:rPr lang="en-US" dirty="0">
              <a:solidFill>
                <a:srgbClr val="FF0000"/>
              </a:solidFill>
            </a:rPr>
            <a:t>EOL 2027</a:t>
          </a:r>
        </a:p>
      </dgm:t>
    </dgm:pt>
    <dgm:pt modelId="{1DF1AE90-6DAE-4939-A60B-AFB124FF49B1}" type="parTrans" cxnId="{7C7D6D6B-2355-4F77-B188-01901CB4B061}">
      <dgm:prSet/>
      <dgm:spPr/>
      <dgm:t>
        <a:bodyPr/>
        <a:lstStyle/>
        <a:p>
          <a:endParaRPr lang="en-US"/>
        </a:p>
      </dgm:t>
    </dgm:pt>
    <dgm:pt modelId="{3F14FE0B-7A31-4BEE-B26C-85A8E7204117}" type="sibTrans" cxnId="{7C7D6D6B-2355-4F77-B188-01901CB4B061}">
      <dgm:prSet/>
      <dgm:spPr/>
      <dgm:t>
        <a:bodyPr/>
        <a:lstStyle/>
        <a:p>
          <a:endParaRPr lang="en-US"/>
        </a:p>
      </dgm:t>
    </dgm:pt>
    <dgm:pt modelId="{5607701A-2A5F-430C-9811-1A729412B535}">
      <dgm:prSet phldrT="[Text]" phldr="0"/>
      <dgm:spPr/>
      <dgm:t>
        <a:bodyPr/>
        <a:lstStyle/>
        <a:p>
          <a:r>
            <a:rPr lang="en-US" dirty="0"/>
            <a:t>On-prem</a:t>
          </a:r>
        </a:p>
      </dgm:t>
    </dgm:pt>
    <dgm:pt modelId="{11F0A97E-48B0-40F1-BC9F-FD6604EEB4A2}" type="parTrans" cxnId="{C1EB3796-8AAC-4173-AFD6-F972DDFBC478}">
      <dgm:prSet/>
      <dgm:spPr/>
      <dgm:t>
        <a:bodyPr/>
        <a:lstStyle/>
        <a:p>
          <a:endParaRPr lang="en-US"/>
        </a:p>
      </dgm:t>
    </dgm:pt>
    <dgm:pt modelId="{9E4AD84D-C5F1-440F-8E36-D85C0A772E00}" type="sibTrans" cxnId="{C1EB3796-8AAC-4173-AFD6-F972DDFBC478}">
      <dgm:prSet/>
      <dgm:spPr/>
      <dgm:t>
        <a:bodyPr/>
        <a:lstStyle/>
        <a:p>
          <a:endParaRPr lang="en-US"/>
        </a:p>
      </dgm:t>
    </dgm:pt>
    <dgm:pt modelId="{BF16CE76-11AF-4D4D-826F-29F7E9CF29CF}">
      <dgm:prSet phldrT="[Text]" phldr="0"/>
      <dgm:spPr/>
      <dgm:t>
        <a:bodyPr/>
        <a:lstStyle/>
        <a:p>
          <a:r>
            <a:rPr lang="en-US" dirty="0"/>
            <a:t>On-prem</a:t>
          </a:r>
        </a:p>
      </dgm:t>
    </dgm:pt>
    <dgm:pt modelId="{79DBBBF1-351D-4B76-BD5F-FB3EE60B8CAD}" type="parTrans" cxnId="{18860CD8-D986-484D-B5AE-51F7004948A3}">
      <dgm:prSet/>
      <dgm:spPr/>
      <dgm:t>
        <a:bodyPr/>
        <a:lstStyle/>
        <a:p>
          <a:endParaRPr lang="en-US"/>
        </a:p>
      </dgm:t>
    </dgm:pt>
    <dgm:pt modelId="{3CFE422C-D15A-4DEE-A5B7-5001A1A4423A}" type="sibTrans" cxnId="{18860CD8-D986-484D-B5AE-51F7004948A3}">
      <dgm:prSet/>
      <dgm:spPr/>
      <dgm:t>
        <a:bodyPr/>
        <a:lstStyle/>
        <a:p>
          <a:endParaRPr lang="en-US"/>
        </a:p>
      </dgm:t>
    </dgm:pt>
    <dgm:pt modelId="{C9EDB395-6EFF-47E4-BDEB-4082A2B19598}">
      <dgm:prSet phldrT="[Text]" phldr="0"/>
      <dgm:spPr/>
      <dgm:t>
        <a:bodyPr/>
        <a:lstStyle/>
        <a:p>
          <a:r>
            <a:rPr lang="en-US" dirty="0">
              <a:solidFill>
                <a:srgbClr val="FF0000"/>
              </a:solidFill>
            </a:rPr>
            <a:t>EOL 2027</a:t>
          </a:r>
        </a:p>
      </dgm:t>
    </dgm:pt>
    <dgm:pt modelId="{073FA130-BE78-440C-AF83-2E92CF3F95D7}" type="parTrans" cxnId="{489E400E-6A79-408A-9510-89BF6803E04E}">
      <dgm:prSet/>
      <dgm:spPr/>
      <dgm:t>
        <a:bodyPr/>
        <a:lstStyle/>
        <a:p>
          <a:endParaRPr lang="en-US"/>
        </a:p>
      </dgm:t>
    </dgm:pt>
    <dgm:pt modelId="{030FD420-3743-497C-8E33-695EB11FAA90}" type="sibTrans" cxnId="{489E400E-6A79-408A-9510-89BF6803E04E}">
      <dgm:prSet/>
      <dgm:spPr/>
      <dgm:t>
        <a:bodyPr/>
        <a:lstStyle/>
        <a:p>
          <a:endParaRPr lang="en-US"/>
        </a:p>
      </dgm:t>
    </dgm:pt>
    <dgm:pt modelId="{8C7627B1-8653-43D6-BC29-CCA88ADC950E}">
      <dgm:prSet/>
      <dgm:spPr/>
      <dgm:t>
        <a:bodyPr/>
        <a:lstStyle/>
        <a:p>
          <a:r>
            <a:rPr lang="en-US" dirty="0">
              <a:solidFill>
                <a:srgbClr val="FF0000"/>
              </a:solidFill>
            </a:rPr>
            <a:t>Extended support to 2030</a:t>
          </a:r>
        </a:p>
      </dgm:t>
    </dgm:pt>
    <dgm:pt modelId="{141C1254-1043-423A-AFD5-99B9450FD268}" type="parTrans" cxnId="{3C545584-F59E-411C-8E83-957A64CA6E8A}">
      <dgm:prSet/>
      <dgm:spPr/>
      <dgm:t>
        <a:bodyPr/>
        <a:lstStyle/>
        <a:p>
          <a:endParaRPr lang="en-US"/>
        </a:p>
      </dgm:t>
    </dgm:pt>
    <dgm:pt modelId="{29EDF238-7CCA-4046-A1BD-49FE76FACF92}" type="sibTrans" cxnId="{3C545584-F59E-411C-8E83-957A64CA6E8A}">
      <dgm:prSet/>
      <dgm:spPr/>
      <dgm:t>
        <a:bodyPr/>
        <a:lstStyle/>
        <a:p>
          <a:endParaRPr lang="en-US"/>
        </a:p>
      </dgm:t>
    </dgm:pt>
    <dgm:pt modelId="{AF8C43DF-4A6D-4EF9-A4B0-6942915C58B5}">
      <dgm:prSet phldrT="[Text]" phldr="0"/>
      <dgm:spPr/>
      <dgm:t>
        <a:bodyPr/>
        <a:lstStyle/>
        <a:p>
          <a:r>
            <a:rPr lang="en-US" dirty="0"/>
            <a:t>Still Client-Server based</a:t>
          </a:r>
        </a:p>
      </dgm:t>
    </dgm:pt>
    <dgm:pt modelId="{42812F2B-9F4D-4405-9ECB-B6A7EC509E21}" type="parTrans" cxnId="{027C7D6D-AF55-4645-B4F8-59EFB87F440E}">
      <dgm:prSet/>
      <dgm:spPr/>
      <dgm:t>
        <a:bodyPr/>
        <a:lstStyle/>
        <a:p>
          <a:endParaRPr lang="en-US"/>
        </a:p>
      </dgm:t>
    </dgm:pt>
    <dgm:pt modelId="{D3C76B3E-E2BF-48B2-8038-5111F17CCDA5}" type="sibTrans" cxnId="{027C7D6D-AF55-4645-B4F8-59EFB87F440E}">
      <dgm:prSet/>
      <dgm:spPr/>
      <dgm:t>
        <a:bodyPr/>
        <a:lstStyle/>
        <a:p>
          <a:endParaRPr lang="en-US"/>
        </a:p>
      </dgm:t>
    </dgm:pt>
    <dgm:pt modelId="{7D7AA5E8-D21A-47D7-B3C2-0EA83D7E505A}">
      <dgm:prSet phldrT="[Text]" phldr="0"/>
      <dgm:spPr/>
      <dgm:t>
        <a:bodyPr/>
        <a:lstStyle/>
        <a:p>
          <a:r>
            <a:rPr lang="en-US" dirty="0"/>
            <a:t>Development Languages:</a:t>
          </a:r>
        </a:p>
      </dgm:t>
    </dgm:pt>
    <dgm:pt modelId="{35CC151D-C8D6-4A2D-A8E5-1067A8AEA037}" type="parTrans" cxnId="{2AE08D2D-3313-4E15-8F66-ED8B0FBCBBE3}">
      <dgm:prSet/>
      <dgm:spPr/>
      <dgm:t>
        <a:bodyPr/>
        <a:lstStyle/>
        <a:p>
          <a:endParaRPr lang="en-US"/>
        </a:p>
      </dgm:t>
    </dgm:pt>
    <dgm:pt modelId="{DEAFC84C-1163-4ABC-A3B4-7C43996EC197}" type="sibTrans" cxnId="{2AE08D2D-3313-4E15-8F66-ED8B0FBCBBE3}">
      <dgm:prSet/>
      <dgm:spPr/>
      <dgm:t>
        <a:bodyPr/>
        <a:lstStyle/>
        <a:p>
          <a:endParaRPr lang="en-US"/>
        </a:p>
      </dgm:t>
    </dgm:pt>
    <dgm:pt modelId="{CFE14A40-0A33-4458-8E3B-B8A9DFD8DEF9}">
      <dgm:prSet phldrT="[Text]" phldr="0"/>
      <dgm:spPr/>
      <dgm:t>
        <a:bodyPr/>
        <a:lstStyle/>
        <a:p>
          <a:r>
            <a:rPr lang="en-US" dirty="0"/>
            <a:t>Customizations:</a:t>
          </a:r>
        </a:p>
      </dgm:t>
    </dgm:pt>
    <dgm:pt modelId="{0BCCD0EA-6D0F-4D06-818B-651DC7420C05}" type="parTrans" cxnId="{8897E71C-E565-4C07-87B7-055096739F16}">
      <dgm:prSet/>
      <dgm:spPr/>
      <dgm:t>
        <a:bodyPr/>
        <a:lstStyle/>
        <a:p>
          <a:endParaRPr lang="en-US"/>
        </a:p>
      </dgm:t>
    </dgm:pt>
    <dgm:pt modelId="{568581EB-CDF7-4880-AC85-C4C97193B68D}" type="sibTrans" cxnId="{8897E71C-E565-4C07-87B7-055096739F16}">
      <dgm:prSet/>
      <dgm:spPr/>
      <dgm:t>
        <a:bodyPr/>
        <a:lstStyle/>
        <a:p>
          <a:endParaRPr lang="en-US"/>
        </a:p>
      </dgm:t>
    </dgm:pt>
    <dgm:pt modelId="{9A669259-AFA0-4412-B5DD-D373E0229910}">
      <dgm:prSet phldrT="[Text]" phldr="0"/>
      <dgm:spPr/>
      <dgm:t>
        <a:bodyPr/>
        <a:lstStyle/>
        <a:p>
          <a:r>
            <a:rPr lang="en-US" dirty="0"/>
            <a:t>Customizations:</a:t>
          </a:r>
        </a:p>
      </dgm:t>
    </dgm:pt>
    <dgm:pt modelId="{17682CF1-70F7-436D-A05F-B9D8B934CE01}" type="parTrans" cxnId="{8EF527D6-005B-407B-A4EA-26FDF2C51B9E}">
      <dgm:prSet/>
      <dgm:spPr/>
      <dgm:t>
        <a:bodyPr/>
        <a:lstStyle/>
        <a:p>
          <a:endParaRPr lang="en-US"/>
        </a:p>
      </dgm:t>
    </dgm:pt>
    <dgm:pt modelId="{75188C11-5FA6-4D09-B6A4-9520CB503BB1}" type="sibTrans" cxnId="{8EF527D6-005B-407B-A4EA-26FDF2C51B9E}">
      <dgm:prSet/>
      <dgm:spPr/>
      <dgm:t>
        <a:bodyPr/>
        <a:lstStyle/>
        <a:p>
          <a:endParaRPr lang="en-US"/>
        </a:p>
      </dgm:t>
    </dgm:pt>
    <dgm:pt modelId="{360E1DC2-95B5-4F02-A2B0-B25644224D05}">
      <dgm:prSet phldrT="[Text]" phldr="0"/>
      <dgm:spPr/>
      <dgm:t>
        <a:bodyPr/>
        <a:lstStyle/>
        <a:p>
          <a:r>
            <a:rPr lang="en-US" dirty="0"/>
            <a:t>Customizations:</a:t>
          </a:r>
        </a:p>
      </dgm:t>
    </dgm:pt>
    <dgm:pt modelId="{26E616A2-2617-4424-838E-253D6D0D248D}" type="parTrans" cxnId="{8844CB00-0444-4792-8F94-4F01A429D6B1}">
      <dgm:prSet/>
      <dgm:spPr/>
      <dgm:t>
        <a:bodyPr/>
        <a:lstStyle/>
        <a:p>
          <a:endParaRPr lang="en-US"/>
        </a:p>
      </dgm:t>
    </dgm:pt>
    <dgm:pt modelId="{F247A19A-4B27-498F-972E-3197205537AD}" type="sibTrans" cxnId="{8844CB00-0444-4792-8F94-4F01A429D6B1}">
      <dgm:prSet/>
      <dgm:spPr/>
      <dgm:t>
        <a:bodyPr/>
        <a:lstStyle/>
        <a:p>
          <a:endParaRPr lang="en-US"/>
        </a:p>
      </dgm:t>
    </dgm:pt>
    <dgm:pt modelId="{8C22F1B4-8C34-4790-A13D-FD52AF5D6EB7}">
      <dgm:prSet phldrT="[Text]" phldr="0"/>
      <dgm:spPr/>
      <dgm:t>
        <a:bodyPr/>
        <a:lstStyle/>
        <a:p>
          <a:endParaRPr lang="en-US" dirty="0"/>
        </a:p>
      </dgm:t>
    </dgm:pt>
    <dgm:pt modelId="{D7752A77-5586-4C91-9833-BE3858D6EEB5}" type="parTrans" cxnId="{F84622D7-2163-4107-BD4F-12D3C437862F}">
      <dgm:prSet/>
      <dgm:spPr/>
      <dgm:t>
        <a:bodyPr/>
        <a:lstStyle/>
        <a:p>
          <a:endParaRPr lang="en-US"/>
        </a:p>
      </dgm:t>
    </dgm:pt>
    <dgm:pt modelId="{434667F3-AEE5-444A-81B4-3266C6CC5205}" type="sibTrans" cxnId="{F84622D7-2163-4107-BD4F-12D3C437862F}">
      <dgm:prSet/>
      <dgm:spPr/>
      <dgm:t>
        <a:bodyPr/>
        <a:lstStyle/>
        <a:p>
          <a:endParaRPr lang="en-US"/>
        </a:p>
      </dgm:t>
    </dgm:pt>
    <dgm:pt modelId="{9ED6478E-FC90-4EEC-8962-F8AA0FADDDA3}">
      <dgm:prSet phldrT="[Text]" phldr="0"/>
      <dgm:spPr/>
      <dgm:t>
        <a:bodyPr/>
        <a:lstStyle/>
        <a:p>
          <a:r>
            <a:rPr lang="en-US" dirty="0"/>
            <a:t>Cloud Foundry,</a:t>
          </a:r>
        </a:p>
      </dgm:t>
    </dgm:pt>
    <dgm:pt modelId="{6F06681C-CD08-44D4-B6D4-AA4CAB53E50A}" type="parTrans" cxnId="{5D9E407E-CDB6-44D4-9248-1848ADED4645}">
      <dgm:prSet/>
      <dgm:spPr/>
      <dgm:t>
        <a:bodyPr/>
        <a:lstStyle/>
        <a:p>
          <a:endParaRPr lang="en-US"/>
        </a:p>
      </dgm:t>
    </dgm:pt>
    <dgm:pt modelId="{3DD80850-770F-4591-82F6-3D33605D8E26}" type="sibTrans" cxnId="{5D9E407E-CDB6-44D4-9248-1848ADED4645}">
      <dgm:prSet/>
      <dgm:spPr/>
      <dgm:t>
        <a:bodyPr/>
        <a:lstStyle/>
        <a:p>
          <a:endParaRPr lang="en-US"/>
        </a:p>
      </dgm:t>
    </dgm:pt>
    <dgm:pt modelId="{184834D3-3891-4890-94AC-979FE7C5C9B1}">
      <dgm:prSet phldrT="[Text]" phldr="0"/>
      <dgm:spPr/>
      <dgm:t>
        <a:bodyPr/>
        <a:lstStyle/>
        <a:p>
          <a:r>
            <a:rPr lang="en-US" dirty="0"/>
            <a:t>ABAP, </a:t>
          </a:r>
        </a:p>
      </dgm:t>
    </dgm:pt>
    <dgm:pt modelId="{B4BF8A59-5871-4BCE-8B58-28CEE1F8D866}" type="parTrans" cxnId="{9AFCFF09-CE42-4D1F-99D2-4BDBBCD1120D}">
      <dgm:prSet/>
      <dgm:spPr/>
      <dgm:t>
        <a:bodyPr/>
        <a:lstStyle/>
        <a:p>
          <a:endParaRPr lang="en-US"/>
        </a:p>
      </dgm:t>
    </dgm:pt>
    <dgm:pt modelId="{7FC4E4DB-6287-4EE9-9C46-EF52FCC79397}" type="sibTrans" cxnId="{9AFCFF09-CE42-4D1F-99D2-4BDBBCD1120D}">
      <dgm:prSet/>
      <dgm:spPr/>
      <dgm:t>
        <a:bodyPr/>
        <a:lstStyle/>
        <a:p>
          <a:endParaRPr lang="en-US"/>
        </a:p>
      </dgm:t>
    </dgm:pt>
    <dgm:pt modelId="{B250DA1C-17B4-402C-9DA4-D67F22516C12}">
      <dgm:prSet phldrT="[Text]" phldr="0"/>
      <dgm:spPr/>
      <dgm:t>
        <a:bodyPr/>
        <a:lstStyle/>
        <a:p>
          <a:r>
            <a:rPr lang="en-US" dirty="0"/>
            <a:t>Kyma</a:t>
          </a:r>
        </a:p>
      </dgm:t>
    </dgm:pt>
    <dgm:pt modelId="{3696FE86-6899-4667-A00E-84FEED2F669D}" type="parTrans" cxnId="{E5081719-6B47-40B9-B402-9E65C100F28F}">
      <dgm:prSet/>
      <dgm:spPr/>
      <dgm:t>
        <a:bodyPr/>
        <a:lstStyle/>
        <a:p>
          <a:endParaRPr lang="en-US"/>
        </a:p>
      </dgm:t>
    </dgm:pt>
    <dgm:pt modelId="{512C741C-86EC-4FDE-8E14-ACDBB9AD0423}" type="sibTrans" cxnId="{E5081719-6B47-40B9-B402-9E65C100F28F}">
      <dgm:prSet/>
      <dgm:spPr/>
      <dgm:t>
        <a:bodyPr/>
        <a:lstStyle/>
        <a:p>
          <a:endParaRPr lang="en-US"/>
        </a:p>
      </dgm:t>
    </dgm:pt>
    <dgm:pt modelId="{C662A55A-FFE3-4581-9DE4-9F44995DB6C1}">
      <dgm:prSet phldrT="[Text]" phldr="0"/>
      <dgm:spPr/>
      <dgm:t>
        <a:bodyPr/>
        <a:lstStyle/>
        <a:p>
          <a:r>
            <a:rPr lang="en-US" dirty="0"/>
            <a:t>Cloud ABAP, </a:t>
          </a:r>
        </a:p>
      </dgm:t>
    </dgm:pt>
    <dgm:pt modelId="{EAA40091-3E32-4D89-A0E0-72B5EFCE2EEB}" type="parTrans" cxnId="{73AAC7E5-1408-4D7E-ACE3-C620810030CE}">
      <dgm:prSet/>
      <dgm:spPr/>
      <dgm:t>
        <a:bodyPr/>
        <a:lstStyle/>
        <a:p>
          <a:endParaRPr lang="en-US"/>
        </a:p>
      </dgm:t>
    </dgm:pt>
    <dgm:pt modelId="{BB094134-2D6D-4B70-879A-0676D0528550}" type="sibTrans" cxnId="{73AAC7E5-1408-4D7E-ACE3-C620810030CE}">
      <dgm:prSet/>
      <dgm:spPr/>
      <dgm:t>
        <a:bodyPr/>
        <a:lstStyle/>
        <a:p>
          <a:endParaRPr lang="en-US"/>
        </a:p>
      </dgm:t>
    </dgm:pt>
    <dgm:pt modelId="{FD5F1B2A-7C4E-42BE-9930-78DC49441648}">
      <dgm:prSet phldrT="[Text]" phldr="0"/>
      <dgm:spPr/>
      <dgm:t>
        <a:bodyPr/>
        <a:lstStyle/>
        <a:p>
          <a:r>
            <a:rPr lang="en-US" dirty="0"/>
            <a:t>Java, </a:t>
          </a:r>
        </a:p>
      </dgm:t>
    </dgm:pt>
    <dgm:pt modelId="{292ED5BA-8D66-45B5-82B5-712D3D72D336}" type="parTrans" cxnId="{7E05976D-9B2C-4B47-B5D3-4CCF059C4473}">
      <dgm:prSet/>
      <dgm:spPr/>
      <dgm:t>
        <a:bodyPr/>
        <a:lstStyle/>
        <a:p>
          <a:endParaRPr lang="en-US"/>
        </a:p>
      </dgm:t>
    </dgm:pt>
    <dgm:pt modelId="{8EC594A9-1A73-4C16-B9FF-F94F6F38DF77}" type="sibTrans" cxnId="{7E05976D-9B2C-4B47-B5D3-4CCF059C4473}">
      <dgm:prSet/>
      <dgm:spPr/>
      <dgm:t>
        <a:bodyPr/>
        <a:lstStyle/>
        <a:p>
          <a:endParaRPr lang="en-US"/>
        </a:p>
      </dgm:t>
    </dgm:pt>
    <dgm:pt modelId="{79E3CA65-9E84-488F-A3DA-6311CC2A4184}">
      <dgm:prSet phldrT="[Text]" phldr="0"/>
      <dgm:spPr/>
      <dgm:t>
        <a:bodyPr/>
        <a:lstStyle/>
        <a:p>
          <a:r>
            <a:rPr lang="en-US" dirty="0"/>
            <a:t>Node.JS, </a:t>
          </a:r>
        </a:p>
      </dgm:t>
    </dgm:pt>
    <dgm:pt modelId="{C8F7D9E1-8110-4B9C-995C-0077F1C0B00F}" type="parTrans" cxnId="{32226FBE-F3C5-41D0-B6BF-BA2DC70769E1}">
      <dgm:prSet/>
      <dgm:spPr/>
      <dgm:t>
        <a:bodyPr/>
        <a:lstStyle/>
        <a:p>
          <a:endParaRPr lang="en-US"/>
        </a:p>
      </dgm:t>
    </dgm:pt>
    <dgm:pt modelId="{DCD64682-C469-413A-9334-5F940F0493A9}" type="sibTrans" cxnId="{32226FBE-F3C5-41D0-B6BF-BA2DC70769E1}">
      <dgm:prSet/>
      <dgm:spPr/>
      <dgm:t>
        <a:bodyPr/>
        <a:lstStyle/>
        <a:p>
          <a:endParaRPr lang="en-US"/>
        </a:p>
      </dgm:t>
    </dgm:pt>
    <dgm:pt modelId="{628CCAB1-BA16-4FCA-AB64-61145393D1A1}">
      <dgm:prSet phldrT="[Text]" phldr="0"/>
      <dgm:spPr/>
      <dgm:t>
        <a:bodyPr/>
        <a:lstStyle/>
        <a:p>
          <a:r>
            <a:rPr lang="en-US" dirty="0"/>
            <a:t>Python, </a:t>
          </a:r>
        </a:p>
      </dgm:t>
    </dgm:pt>
    <dgm:pt modelId="{BCA2FEC7-5063-4C36-B6D1-B3BA6C973D30}" type="parTrans" cxnId="{7EA79981-82B2-4467-BEAB-53AC8EDD35F9}">
      <dgm:prSet/>
      <dgm:spPr/>
      <dgm:t>
        <a:bodyPr/>
        <a:lstStyle/>
        <a:p>
          <a:endParaRPr lang="en-US"/>
        </a:p>
      </dgm:t>
    </dgm:pt>
    <dgm:pt modelId="{6B268ABA-D099-4BC6-BB5C-C049CF1B23FD}" type="sibTrans" cxnId="{7EA79981-82B2-4467-BEAB-53AC8EDD35F9}">
      <dgm:prSet/>
      <dgm:spPr/>
      <dgm:t>
        <a:bodyPr/>
        <a:lstStyle/>
        <a:p>
          <a:endParaRPr lang="en-US"/>
        </a:p>
      </dgm:t>
    </dgm:pt>
    <dgm:pt modelId="{4789DFE2-41E8-4358-B8A3-C73F4F4875D7}">
      <dgm:prSet phldrT="[Text]" phldr="0"/>
      <dgm:spPr/>
      <dgm:t>
        <a:bodyPr/>
        <a:lstStyle/>
        <a:p>
          <a:r>
            <a:rPr lang="en-US" dirty="0"/>
            <a:t>Go …</a:t>
          </a:r>
        </a:p>
      </dgm:t>
    </dgm:pt>
    <dgm:pt modelId="{6E12B8C3-C1DC-4073-9165-E9BE78BD2E52}" type="parTrans" cxnId="{011B797B-98D1-4C58-B4EA-971C9EC220D9}">
      <dgm:prSet/>
      <dgm:spPr/>
      <dgm:t>
        <a:bodyPr/>
        <a:lstStyle/>
        <a:p>
          <a:endParaRPr lang="en-US"/>
        </a:p>
      </dgm:t>
    </dgm:pt>
    <dgm:pt modelId="{02C2F529-9B62-4B01-BE53-A4C001CE9AB3}" type="sibTrans" cxnId="{011B797B-98D1-4C58-B4EA-971C9EC220D9}">
      <dgm:prSet/>
      <dgm:spPr/>
      <dgm:t>
        <a:bodyPr/>
        <a:lstStyle/>
        <a:p>
          <a:endParaRPr lang="en-US"/>
        </a:p>
      </dgm:t>
    </dgm:pt>
    <dgm:pt modelId="{0F93C0C5-F8E2-485B-9E24-B4445E9C28CE}">
      <dgm:prSet phldrT="[Text]" phldr="0"/>
      <dgm:spPr/>
      <dgm:t>
        <a:bodyPr/>
        <a:lstStyle/>
        <a:p>
          <a:r>
            <a:rPr lang="en-US" dirty="0"/>
            <a:t>Classic ABAP</a:t>
          </a:r>
        </a:p>
      </dgm:t>
    </dgm:pt>
    <dgm:pt modelId="{F57A6936-6588-4098-B74A-BACE8AD20AE7}" type="parTrans" cxnId="{131CED0E-2EE3-4189-9700-9688A9335E43}">
      <dgm:prSet/>
      <dgm:spPr/>
      <dgm:t>
        <a:bodyPr/>
        <a:lstStyle/>
        <a:p>
          <a:endParaRPr lang="en-US"/>
        </a:p>
      </dgm:t>
    </dgm:pt>
    <dgm:pt modelId="{813E1748-2D5D-42FE-A059-EA3BFF20B04A}" type="sibTrans" cxnId="{131CED0E-2EE3-4189-9700-9688A9335E43}">
      <dgm:prSet/>
      <dgm:spPr/>
      <dgm:t>
        <a:bodyPr/>
        <a:lstStyle/>
        <a:p>
          <a:endParaRPr lang="en-US"/>
        </a:p>
      </dgm:t>
    </dgm:pt>
    <dgm:pt modelId="{3DFD0AE6-A922-4FAE-BFF9-C118021896B2}">
      <dgm:prSet phldrT="[Text]" phldr="0"/>
      <dgm:spPr/>
      <dgm:t>
        <a:bodyPr/>
        <a:lstStyle/>
        <a:p>
          <a:r>
            <a:rPr lang="en-US" dirty="0"/>
            <a:t> Classic ABAP</a:t>
          </a:r>
        </a:p>
      </dgm:t>
    </dgm:pt>
    <dgm:pt modelId="{5D5F37DD-6F87-4B34-8AA9-251630CE7BFF}" type="parTrans" cxnId="{66B438F5-DE8C-46DF-BD3B-AE83BAD97CB9}">
      <dgm:prSet/>
      <dgm:spPr/>
      <dgm:t>
        <a:bodyPr/>
        <a:lstStyle/>
        <a:p>
          <a:endParaRPr lang="en-US"/>
        </a:p>
      </dgm:t>
    </dgm:pt>
    <dgm:pt modelId="{08EA0ABC-96FE-42A8-A240-A80C76469F61}" type="sibTrans" cxnId="{66B438F5-DE8C-46DF-BD3B-AE83BAD97CB9}">
      <dgm:prSet/>
      <dgm:spPr/>
      <dgm:t>
        <a:bodyPr/>
        <a:lstStyle/>
        <a:p>
          <a:endParaRPr lang="en-US"/>
        </a:p>
      </dgm:t>
    </dgm:pt>
    <dgm:pt modelId="{C032B144-4225-40B1-BBAF-A8F215A03C77}">
      <dgm:prSet phldrT="[Text]" phldr="0"/>
      <dgm:spPr/>
      <dgm:t>
        <a:bodyPr/>
        <a:lstStyle/>
        <a:p>
          <a:r>
            <a:rPr lang="en-US" dirty="0"/>
            <a:t>Java (external)</a:t>
          </a:r>
        </a:p>
      </dgm:t>
    </dgm:pt>
    <dgm:pt modelId="{EB7643B1-DABA-4D95-9BB2-69523CFDDE84}" type="parTrans" cxnId="{A2ACADB9-D711-4C83-A175-F752117F33CF}">
      <dgm:prSet/>
      <dgm:spPr/>
      <dgm:t>
        <a:bodyPr/>
        <a:lstStyle/>
        <a:p>
          <a:endParaRPr lang="en-US"/>
        </a:p>
      </dgm:t>
    </dgm:pt>
    <dgm:pt modelId="{DF296D89-8082-4E8F-8747-5D85755E6B3C}" type="sibTrans" cxnId="{A2ACADB9-D711-4C83-A175-F752117F33CF}">
      <dgm:prSet/>
      <dgm:spPr/>
      <dgm:t>
        <a:bodyPr/>
        <a:lstStyle/>
        <a:p>
          <a:endParaRPr lang="en-US"/>
        </a:p>
      </dgm:t>
    </dgm:pt>
    <dgm:pt modelId="{33082DCA-59A6-497D-897A-E8091A17293A}">
      <dgm:prSet phldrT="[Text]" phldr="0"/>
      <dgm:spPr/>
      <dgm:t>
        <a:bodyPr/>
        <a:lstStyle/>
        <a:p>
          <a:r>
            <a:rPr lang="en-US" dirty="0"/>
            <a:t>Classic ABAP, </a:t>
          </a:r>
        </a:p>
      </dgm:t>
    </dgm:pt>
    <dgm:pt modelId="{C95E00C7-38BE-4683-87DE-475223F2C4EE}" type="parTrans" cxnId="{0C3578C4-FA0C-45BF-9B80-55415288F5D9}">
      <dgm:prSet/>
      <dgm:spPr/>
      <dgm:t>
        <a:bodyPr/>
        <a:lstStyle/>
        <a:p>
          <a:endParaRPr lang="en-US"/>
        </a:p>
      </dgm:t>
    </dgm:pt>
    <dgm:pt modelId="{B66476D3-8227-47E5-B6EB-1E81847C78A9}" type="sibTrans" cxnId="{0C3578C4-FA0C-45BF-9B80-55415288F5D9}">
      <dgm:prSet/>
      <dgm:spPr/>
      <dgm:t>
        <a:bodyPr/>
        <a:lstStyle/>
        <a:p>
          <a:endParaRPr lang="en-US"/>
        </a:p>
      </dgm:t>
    </dgm:pt>
    <dgm:pt modelId="{902F4C1D-4EC3-4C11-A750-22A63F85DC09}">
      <dgm:prSet phldrT="[Text]" phldr="0"/>
      <dgm:spPr/>
      <dgm:t>
        <a:bodyPr/>
        <a:lstStyle/>
        <a:p>
          <a:r>
            <a:rPr lang="en-US" dirty="0"/>
            <a:t>Cloud ABAP, </a:t>
          </a:r>
        </a:p>
      </dgm:t>
    </dgm:pt>
    <dgm:pt modelId="{E99879D9-C797-45BE-8F99-2C2C014CE2D6}" type="parTrans" cxnId="{F99A5CC1-F28F-4038-A8B6-BAD173F69CED}">
      <dgm:prSet/>
      <dgm:spPr/>
      <dgm:t>
        <a:bodyPr/>
        <a:lstStyle/>
        <a:p>
          <a:endParaRPr lang="en-US"/>
        </a:p>
      </dgm:t>
    </dgm:pt>
    <dgm:pt modelId="{9076B9EB-E546-4997-A5A6-8CD232072D59}" type="sibTrans" cxnId="{F99A5CC1-F28F-4038-A8B6-BAD173F69CED}">
      <dgm:prSet/>
      <dgm:spPr/>
      <dgm:t>
        <a:bodyPr/>
        <a:lstStyle/>
        <a:p>
          <a:endParaRPr lang="en-US"/>
        </a:p>
      </dgm:t>
    </dgm:pt>
    <dgm:pt modelId="{294E95E9-1110-48A7-8306-4FD9C6E49F50}">
      <dgm:prSet phldrT="[Text]" phldr="0"/>
      <dgm:spPr/>
      <dgm:t>
        <a:bodyPr/>
        <a:lstStyle/>
        <a:p>
          <a:r>
            <a:rPr lang="en-US" dirty="0"/>
            <a:t>Java (external)</a:t>
          </a:r>
        </a:p>
      </dgm:t>
    </dgm:pt>
    <dgm:pt modelId="{926C4D3B-CFD8-4A1C-B8C4-6E285D37D483}" type="parTrans" cxnId="{1AFDC54E-D539-4348-AB9A-AEF9065784EE}">
      <dgm:prSet/>
      <dgm:spPr/>
      <dgm:t>
        <a:bodyPr/>
        <a:lstStyle/>
        <a:p>
          <a:endParaRPr lang="en-US"/>
        </a:p>
      </dgm:t>
    </dgm:pt>
    <dgm:pt modelId="{63BB6149-6945-4AD8-B027-9D9069E6BAC0}" type="sibTrans" cxnId="{1AFDC54E-D539-4348-AB9A-AEF9065784EE}">
      <dgm:prSet/>
      <dgm:spPr/>
      <dgm:t>
        <a:bodyPr/>
        <a:lstStyle/>
        <a:p>
          <a:endParaRPr lang="en-US"/>
        </a:p>
      </dgm:t>
    </dgm:pt>
    <dgm:pt modelId="{61547927-B895-4BBF-A6E2-7B353DC10F07}">
      <dgm:prSet phldrT="[Text]" phldr="0"/>
      <dgm:spPr/>
      <dgm:t>
        <a:bodyPr/>
        <a:lstStyle/>
        <a:p>
          <a:r>
            <a:rPr lang="en-US" dirty="0"/>
            <a:t>JS/TS (Fiori)</a:t>
          </a:r>
        </a:p>
      </dgm:t>
    </dgm:pt>
    <dgm:pt modelId="{4B4DD47F-6AD4-43A0-8D11-716C8F7E3AF0}" type="parTrans" cxnId="{8F014C2E-E9F3-4F1F-8F2F-21D0FFF796A4}">
      <dgm:prSet/>
      <dgm:spPr/>
      <dgm:t>
        <a:bodyPr/>
        <a:lstStyle/>
        <a:p>
          <a:endParaRPr lang="en-US"/>
        </a:p>
      </dgm:t>
    </dgm:pt>
    <dgm:pt modelId="{5D9D3907-D68F-458F-B4DB-C4106759E974}" type="sibTrans" cxnId="{8F014C2E-E9F3-4F1F-8F2F-21D0FFF796A4}">
      <dgm:prSet/>
      <dgm:spPr/>
      <dgm:t>
        <a:bodyPr/>
        <a:lstStyle/>
        <a:p>
          <a:endParaRPr lang="en-US"/>
        </a:p>
      </dgm:t>
    </dgm:pt>
    <dgm:pt modelId="{F23D0DCA-552F-47F3-B053-EF7272E7FE3C}" type="pres">
      <dgm:prSet presAssocID="{FE56D6AB-1756-47CE-B1FA-F78B621F875C}" presName="Name0" presStyleCnt="0">
        <dgm:presLayoutVars>
          <dgm:dir/>
          <dgm:animLvl val="lvl"/>
          <dgm:resizeHandles val="exact"/>
        </dgm:presLayoutVars>
      </dgm:prSet>
      <dgm:spPr/>
    </dgm:pt>
    <dgm:pt modelId="{7F4A029C-888C-4069-BF94-0E569842F430}" type="pres">
      <dgm:prSet presAssocID="{67F47A50-EC0E-4EC9-9850-4BFCBEACD0B5}" presName="composite" presStyleCnt="0"/>
      <dgm:spPr/>
    </dgm:pt>
    <dgm:pt modelId="{ED26CC6F-AC08-4BB7-9A3E-285F2FB3C534}" type="pres">
      <dgm:prSet presAssocID="{67F47A50-EC0E-4EC9-9850-4BFCBEACD0B5}" presName="parTx" presStyleLbl="node1" presStyleIdx="0" presStyleCnt="4" custLinFactNeighborX="-439">
        <dgm:presLayoutVars>
          <dgm:chMax val="0"/>
          <dgm:chPref val="0"/>
          <dgm:bulletEnabled val="1"/>
        </dgm:presLayoutVars>
      </dgm:prSet>
      <dgm:spPr/>
    </dgm:pt>
    <dgm:pt modelId="{D0EAB2CA-423C-4EC8-BE1C-5308C92A72D4}" type="pres">
      <dgm:prSet presAssocID="{67F47A50-EC0E-4EC9-9850-4BFCBEACD0B5}" presName="desTx" presStyleLbl="revTx" presStyleIdx="0" presStyleCnt="4">
        <dgm:presLayoutVars>
          <dgm:bulletEnabled val="1"/>
        </dgm:presLayoutVars>
      </dgm:prSet>
      <dgm:spPr/>
    </dgm:pt>
    <dgm:pt modelId="{83886E95-0CA2-46AB-A24F-5DB3860B92E5}" type="pres">
      <dgm:prSet presAssocID="{D8A9EBFE-45E6-49D8-9C68-27A469C92196}" presName="space" presStyleCnt="0"/>
      <dgm:spPr/>
    </dgm:pt>
    <dgm:pt modelId="{9976662F-6F1C-43C4-AA09-4033AA96142C}" type="pres">
      <dgm:prSet presAssocID="{B57D86FC-699F-4F82-9C7C-24719D5D12BB}" presName="composite" presStyleCnt="0"/>
      <dgm:spPr/>
    </dgm:pt>
    <dgm:pt modelId="{57061121-F5A1-4795-8734-6F1DF36AB3A3}" type="pres">
      <dgm:prSet presAssocID="{B57D86FC-699F-4F82-9C7C-24719D5D12BB}" presName="parTx" presStyleLbl="node1" presStyleIdx="1" presStyleCnt="4">
        <dgm:presLayoutVars>
          <dgm:chMax val="0"/>
          <dgm:chPref val="0"/>
          <dgm:bulletEnabled val="1"/>
        </dgm:presLayoutVars>
      </dgm:prSet>
      <dgm:spPr/>
    </dgm:pt>
    <dgm:pt modelId="{BABA08F0-CF12-4A30-9E87-FDEF9F53302B}" type="pres">
      <dgm:prSet presAssocID="{B57D86FC-699F-4F82-9C7C-24719D5D12BB}" presName="desTx" presStyleLbl="revTx" presStyleIdx="1" presStyleCnt="4">
        <dgm:presLayoutVars>
          <dgm:bulletEnabled val="1"/>
        </dgm:presLayoutVars>
      </dgm:prSet>
      <dgm:spPr/>
    </dgm:pt>
    <dgm:pt modelId="{93AD6196-D627-4AEA-9F21-448C72EEAE6C}" type="pres">
      <dgm:prSet presAssocID="{AC5665A8-2BB5-46F5-931D-A1625DD82128}" presName="space" presStyleCnt="0"/>
      <dgm:spPr/>
    </dgm:pt>
    <dgm:pt modelId="{C6F36E56-A1A2-4A91-9BA2-48A3A4199803}" type="pres">
      <dgm:prSet presAssocID="{3154E539-194D-4498-ACBB-13C746700860}" presName="composite" presStyleCnt="0"/>
      <dgm:spPr/>
    </dgm:pt>
    <dgm:pt modelId="{6D45D0E3-15A2-4EE1-B0E9-2E9F7F66E4C2}" type="pres">
      <dgm:prSet presAssocID="{3154E539-194D-4498-ACBB-13C746700860}" presName="parTx" presStyleLbl="node1" presStyleIdx="2" presStyleCnt="4">
        <dgm:presLayoutVars>
          <dgm:chMax val="0"/>
          <dgm:chPref val="0"/>
          <dgm:bulletEnabled val="1"/>
        </dgm:presLayoutVars>
      </dgm:prSet>
      <dgm:spPr/>
    </dgm:pt>
    <dgm:pt modelId="{C3B0DA43-6984-423F-A2CD-D26605F9B878}" type="pres">
      <dgm:prSet presAssocID="{3154E539-194D-4498-ACBB-13C746700860}" presName="desTx" presStyleLbl="revTx" presStyleIdx="2" presStyleCnt="4">
        <dgm:presLayoutVars>
          <dgm:bulletEnabled val="1"/>
        </dgm:presLayoutVars>
      </dgm:prSet>
      <dgm:spPr/>
    </dgm:pt>
    <dgm:pt modelId="{8FD4D421-3899-4490-BE32-8B94DCFDB15A}" type="pres">
      <dgm:prSet presAssocID="{244CD55C-B527-4678-9EF2-40F3117460C7}" presName="space" presStyleCnt="0"/>
      <dgm:spPr/>
    </dgm:pt>
    <dgm:pt modelId="{4B23FAD5-AAEB-4C36-AF5C-CD995CA95DA0}" type="pres">
      <dgm:prSet presAssocID="{CFA7C428-D699-41FD-8F2E-C8F244CA9AA8}" presName="composite" presStyleCnt="0"/>
      <dgm:spPr/>
    </dgm:pt>
    <dgm:pt modelId="{B83B2B38-DCDE-4D06-A51C-EE5D7630A0A7}" type="pres">
      <dgm:prSet presAssocID="{CFA7C428-D699-41FD-8F2E-C8F244CA9AA8}" presName="parTx" presStyleLbl="node1" presStyleIdx="3" presStyleCnt="4">
        <dgm:presLayoutVars>
          <dgm:chMax val="0"/>
          <dgm:chPref val="0"/>
          <dgm:bulletEnabled val="1"/>
        </dgm:presLayoutVars>
      </dgm:prSet>
      <dgm:spPr/>
    </dgm:pt>
    <dgm:pt modelId="{C1E845CB-24F0-43EB-BCC5-AA612D52F5DE}" type="pres">
      <dgm:prSet presAssocID="{CFA7C428-D699-41FD-8F2E-C8F244CA9AA8}" presName="desTx" presStyleLbl="revTx" presStyleIdx="3" presStyleCnt="4">
        <dgm:presLayoutVars>
          <dgm:bulletEnabled val="1"/>
        </dgm:presLayoutVars>
      </dgm:prSet>
      <dgm:spPr/>
    </dgm:pt>
  </dgm:ptLst>
  <dgm:cxnLst>
    <dgm:cxn modelId="{8844CB00-0444-4792-8F94-4F01A429D6B1}" srcId="{3154E539-194D-4498-ACBB-13C746700860}" destId="{360E1DC2-95B5-4F02-A2B0-B25644224D05}" srcOrd="3" destOrd="0" parTransId="{26E616A2-2617-4424-838E-253D6D0D248D}" sibTransId="{F247A19A-4B27-498F-972E-3197205537AD}"/>
    <dgm:cxn modelId="{1FD82D03-4EE0-44A6-A728-03200400F2CD}" type="presOf" srcId="{8C22F1B4-8C34-4790-A13D-FD52AF5D6EB7}" destId="{C3B0DA43-6984-423F-A2CD-D26605F9B878}" srcOrd="0" destOrd="8" presId="urn:microsoft.com/office/officeart/2005/8/layout/chevron1"/>
    <dgm:cxn modelId="{4A606105-C9EB-455F-975F-015D736A47B2}" srcId="{CFA7C428-D699-41FD-8F2E-C8F244CA9AA8}" destId="{F72872D6-9F23-4DF7-B5EA-383C611D4C17}" srcOrd="2" destOrd="0" parTransId="{16C9CAD9-BECC-4465-A343-B318AC4F2154}" sibTransId="{1C25D389-7F2B-4BF8-B112-DCE7D920AE37}"/>
    <dgm:cxn modelId="{9AFCFF09-CE42-4D1F-99D2-4BDBBCD1120D}" srcId="{F72872D6-9F23-4DF7-B5EA-383C611D4C17}" destId="{184834D3-3891-4890-94AC-979FE7C5C9B1}" srcOrd="1" destOrd="0" parTransId="{B4BF8A59-5871-4BCE-8B58-28CEE1F8D866}" sibTransId="{7FC4E4DB-6287-4EE9-9C46-EF52FCC79397}"/>
    <dgm:cxn modelId="{6FC1F70A-8D7B-42B5-A8D2-5C6681A53B7A}" srcId="{CFA7C428-D699-41FD-8F2E-C8F244CA9AA8}" destId="{7EC9F637-B889-4EDC-A95E-4030E4DC3361}" srcOrd="4" destOrd="0" parTransId="{BFAA64BC-1A20-4D78-A731-0C8C31F3FAE3}" sibTransId="{1A75511B-C91D-4187-B3C6-D154BEF00516}"/>
    <dgm:cxn modelId="{489E400E-6A79-408A-9510-89BF6803E04E}" srcId="{B57D86FC-699F-4F82-9C7C-24719D5D12BB}" destId="{C9EDB395-6EFF-47E4-BDEB-4082A2B19598}" srcOrd="1" destOrd="0" parTransId="{073FA130-BE78-440C-AF83-2E92CF3F95D7}" sibTransId="{030FD420-3743-497C-8E33-695EB11FAA90}"/>
    <dgm:cxn modelId="{131CED0E-2EE3-4189-9700-9688A9335E43}" srcId="{CFE14A40-0A33-4458-8E3B-B8A9DFD8DEF9}" destId="{0F93C0C5-F8E2-485B-9E24-B4445E9C28CE}" srcOrd="0" destOrd="0" parTransId="{F57A6936-6588-4098-B74A-BACE8AD20AE7}" sibTransId="{813E1748-2D5D-42FE-A059-EA3BFF20B04A}"/>
    <dgm:cxn modelId="{E5081719-6B47-40B9-B402-9E65C100F28F}" srcId="{F72872D6-9F23-4DF7-B5EA-383C611D4C17}" destId="{B250DA1C-17B4-402C-9DA4-D67F22516C12}" srcOrd="2" destOrd="0" parTransId="{3696FE86-6899-4667-A00E-84FEED2F669D}" sibTransId="{512C741C-86EC-4FDE-8E14-ACDBB9AD0423}"/>
    <dgm:cxn modelId="{8897E71C-E565-4C07-87B7-055096739F16}" srcId="{67F47A50-EC0E-4EC9-9850-4BFCBEACD0B5}" destId="{CFE14A40-0A33-4458-8E3B-B8A9DFD8DEF9}" srcOrd="5" destOrd="0" parTransId="{0BCCD0EA-6D0F-4D06-818B-651DC7420C05}" sibTransId="{568581EB-CDF7-4880-AC85-C4C97193B68D}"/>
    <dgm:cxn modelId="{EDB7341E-C4BD-4E93-B2A0-9F7BA1FA0D3C}" type="presOf" srcId="{BC30CAB2-F6EF-4C6A-8B77-6E41D53B8D50}" destId="{C3B0DA43-6984-423F-A2CD-D26605F9B878}" srcOrd="0" destOrd="2" presId="urn:microsoft.com/office/officeart/2005/8/layout/chevron1"/>
    <dgm:cxn modelId="{7B7AEF20-A8B4-4681-83B3-A3A46F192C98}" type="presOf" srcId="{B250DA1C-17B4-402C-9DA4-D67F22516C12}" destId="{C1E845CB-24F0-43EB-BCC5-AA612D52F5DE}" srcOrd="0" destOrd="5" presId="urn:microsoft.com/office/officeart/2005/8/layout/chevron1"/>
    <dgm:cxn modelId="{5E060C21-0269-408C-9449-08E61BE2A0FB}" type="presOf" srcId="{C032B144-4225-40B1-BBAF-A8F215A03C77}" destId="{BABA08F0-CF12-4A30-9E87-FDEF9F53302B}" srcOrd="0" destOrd="7" presId="urn:microsoft.com/office/officeart/2005/8/layout/chevron1"/>
    <dgm:cxn modelId="{84463222-9B31-449E-8BA9-5E26BE603D50}" type="presOf" srcId="{B57D86FC-699F-4F82-9C7C-24719D5D12BB}" destId="{57061121-F5A1-4795-8734-6F1DF36AB3A3}" srcOrd="0" destOrd="0" presId="urn:microsoft.com/office/officeart/2005/8/layout/chevron1"/>
    <dgm:cxn modelId="{8D3B9225-68D0-49DA-A449-C5B8D9E550A5}" srcId="{67F47A50-EC0E-4EC9-9850-4BFCBEACD0B5}" destId="{03EF3030-2E63-458E-85FC-D5AD7D075C65}" srcOrd="3" destOrd="0" parTransId="{6ECE160F-CE7B-4370-A581-CEC49581A723}" sibTransId="{D57AF3A1-0F03-41D6-BAB5-F93A99D1160F}"/>
    <dgm:cxn modelId="{2AE08D2D-3313-4E15-8F66-ED8B0FBCBBE3}" srcId="{CFA7C428-D699-41FD-8F2E-C8F244CA9AA8}" destId="{7D7AA5E8-D21A-47D7-B3C2-0EA83D7E505A}" srcOrd="3" destOrd="0" parTransId="{35CC151D-C8D6-4A2D-A8E5-1067A8AEA037}" sibTransId="{DEAFC84C-1163-4ABC-A3B4-7C43996EC197}"/>
    <dgm:cxn modelId="{8F014C2E-E9F3-4F1F-8F2F-21D0FFF796A4}" srcId="{360E1DC2-95B5-4F02-A2B0-B25644224D05}" destId="{61547927-B895-4BBF-A6E2-7B353DC10F07}" srcOrd="3" destOrd="0" parTransId="{4B4DD47F-6AD4-43A0-8D11-716C8F7E3AF0}" sibTransId="{5D9D3907-D68F-458F-B4DB-C4106759E974}"/>
    <dgm:cxn modelId="{695FCA2E-8E80-454A-89B3-16648911ECB1}" type="presOf" srcId="{3DFD0AE6-A922-4FAE-BFF9-C118021896B2}" destId="{BABA08F0-CF12-4A30-9E87-FDEF9F53302B}" srcOrd="0" destOrd="6" presId="urn:microsoft.com/office/officeart/2005/8/layout/chevron1"/>
    <dgm:cxn modelId="{63CD0730-32E3-4831-B2BE-514CE7632B82}" type="presOf" srcId="{8C7627B1-8653-43D6-BC29-CCA88ADC950E}" destId="{BABA08F0-CF12-4A30-9E87-FDEF9F53302B}" srcOrd="0" destOrd="2" presId="urn:microsoft.com/office/officeart/2005/8/layout/chevron1"/>
    <dgm:cxn modelId="{08A34633-F114-401F-81E3-9BE9DBAFEF80}" type="presOf" srcId="{FE56D6AB-1756-47CE-B1FA-F78B621F875C}" destId="{F23D0DCA-552F-47F3-B053-EF7272E7FE3C}" srcOrd="0" destOrd="0" presId="urn:microsoft.com/office/officeart/2005/8/layout/chevron1"/>
    <dgm:cxn modelId="{15607338-C803-4138-AF5E-1BEED155C133}" type="presOf" srcId="{D737B541-211B-423D-A037-F2C8A4A9F02F}" destId="{C1E845CB-24F0-43EB-BCC5-AA612D52F5DE}" srcOrd="0" destOrd="1" presId="urn:microsoft.com/office/officeart/2005/8/layout/chevron1"/>
    <dgm:cxn modelId="{DFE7243A-8813-4F44-A48B-8AE042DA32B0}" type="presOf" srcId="{110E49D3-02DF-47EC-860F-DBEC808C72E7}" destId="{C3B0DA43-6984-423F-A2CD-D26605F9B878}" srcOrd="0" destOrd="0" presId="urn:microsoft.com/office/officeart/2005/8/layout/chevron1"/>
    <dgm:cxn modelId="{F9044E3D-4BE5-4BF1-A3C9-4AEDBE72D527}" type="presOf" srcId="{FD5F1B2A-7C4E-42BE-9930-78DC49441648}" destId="{C1E845CB-24F0-43EB-BCC5-AA612D52F5DE}" srcOrd="0" destOrd="8" presId="urn:microsoft.com/office/officeart/2005/8/layout/chevron1"/>
    <dgm:cxn modelId="{52C43E40-BD9F-4298-BF14-7FDCE7A25476}" srcId="{B57D86FC-699F-4F82-9C7C-24719D5D12BB}" destId="{7710211E-3732-4244-802A-25BE5F3AD614}" srcOrd="0" destOrd="0" parTransId="{B1C68B19-C115-4C22-81D5-AA2DA8735FC9}" sibTransId="{06E58218-BF32-44B6-9612-374A244CF81E}"/>
    <dgm:cxn modelId="{0E318A40-C7AC-408F-993B-0CC3C83BC35D}" type="presOf" srcId="{CFA7C428-D699-41FD-8F2E-C8F244CA9AA8}" destId="{B83B2B38-DCDE-4D06-A51C-EE5D7630A0A7}" srcOrd="0" destOrd="0" presId="urn:microsoft.com/office/officeart/2005/8/layout/chevron1"/>
    <dgm:cxn modelId="{0871475E-D437-40DE-83B4-52764916CD24}" type="presOf" srcId="{37882A5B-FD43-42E9-B262-C92B4921827F}" destId="{C1E845CB-24F0-43EB-BCC5-AA612D52F5DE}" srcOrd="0" destOrd="0" presId="urn:microsoft.com/office/officeart/2005/8/layout/chevron1"/>
    <dgm:cxn modelId="{6A8AA562-26DF-4334-924E-F31FC0884B54}" type="presOf" srcId="{9A669259-AFA0-4412-B5DD-D373E0229910}" destId="{BABA08F0-CF12-4A30-9E87-FDEF9F53302B}" srcOrd="0" destOrd="5" presId="urn:microsoft.com/office/officeart/2005/8/layout/chevron1"/>
    <dgm:cxn modelId="{0368DB49-DD04-4BA8-B28C-967C63F83AAA}" type="presOf" srcId="{03EF3030-2E63-458E-85FC-D5AD7D075C65}" destId="{D0EAB2CA-423C-4EC8-BE1C-5308C92A72D4}" srcOrd="0" destOrd="3" presId="urn:microsoft.com/office/officeart/2005/8/layout/chevron1"/>
    <dgm:cxn modelId="{7C7D6D6B-2355-4F77-B188-01901CB4B061}" srcId="{67F47A50-EC0E-4EC9-9850-4BFCBEACD0B5}" destId="{AE6F3636-A30A-49D2-BF98-DF3CCDC41872}" srcOrd="1" destOrd="0" parTransId="{1DF1AE90-6DAE-4939-A60B-AFB124FF49B1}" sibTransId="{3F14FE0B-7A31-4BEE-B26C-85A8E7204117}"/>
    <dgm:cxn modelId="{1EED706B-F6CA-4D3A-80F1-64B200D2C81D}" type="presOf" srcId="{C9EDB395-6EFF-47E4-BDEB-4082A2B19598}" destId="{BABA08F0-CF12-4A30-9E87-FDEF9F53302B}" srcOrd="0" destOrd="1" presId="urn:microsoft.com/office/officeart/2005/8/layout/chevron1"/>
    <dgm:cxn modelId="{66A3E16B-B884-4773-A3A7-3DE35ECDCBB8}" type="presOf" srcId="{4789DFE2-41E8-4358-B8A3-C73F4F4875D7}" destId="{C1E845CB-24F0-43EB-BCC5-AA612D52F5DE}" srcOrd="0" destOrd="11" presId="urn:microsoft.com/office/officeart/2005/8/layout/chevron1"/>
    <dgm:cxn modelId="{23E1E46B-C940-4934-BF3E-6168E579BA02}" type="presOf" srcId="{61547927-B895-4BBF-A6E2-7B353DC10F07}" destId="{C3B0DA43-6984-423F-A2CD-D26605F9B878}" srcOrd="0" destOrd="7" presId="urn:microsoft.com/office/officeart/2005/8/layout/chevron1"/>
    <dgm:cxn modelId="{027C7D6D-AF55-4645-B4F8-59EFB87F440E}" srcId="{B57D86FC-699F-4F82-9C7C-24719D5D12BB}" destId="{AF8C43DF-4A6D-4EF9-A4B0-6942915C58B5}" srcOrd="4" destOrd="0" parTransId="{42812F2B-9F4D-4405-9ECB-B6A7EC509E21}" sibTransId="{D3C76B3E-E2BF-48B2-8038-5111F17CCDA5}"/>
    <dgm:cxn modelId="{7E05976D-9B2C-4B47-B5D3-4CCF059C4473}" srcId="{7D7AA5E8-D21A-47D7-B3C2-0EA83D7E505A}" destId="{FD5F1B2A-7C4E-42BE-9930-78DC49441648}" srcOrd="1" destOrd="0" parTransId="{292ED5BA-8D66-45B5-82B5-712D3D72D336}" sibTransId="{8EC594A9-1A73-4C16-B9FF-F94F6F38DF77}"/>
    <dgm:cxn modelId="{1AFDC54E-D539-4348-AB9A-AEF9065784EE}" srcId="{360E1DC2-95B5-4F02-A2B0-B25644224D05}" destId="{294E95E9-1110-48A7-8306-4FD9C6E49F50}" srcOrd="2" destOrd="0" parTransId="{926C4D3B-CFD8-4A1C-B8C4-6E285D37D483}" sibTransId="{63BB6149-6945-4AD8-B027-9D9069E6BAC0}"/>
    <dgm:cxn modelId="{B48C694F-3E3D-4E61-918E-4E2BB78D9B77}" type="presOf" srcId="{C662A55A-FFE3-4581-9DE4-9F44995DB6C1}" destId="{C1E845CB-24F0-43EB-BCC5-AA612D52F5DE}" srcOrd="0" destOrd="7" presId="urn:microsoft.com/office/officeart/2005/8/layout/chevron1"/>
    <dgm:cxn modelId="{E10F5554-3CF5-48D1-B494-0638C80190C9}" type="presOf" srcId="{26242795-A332-43B2-B7A1-D68D14077DCF}" destId="{D0EAB2CA-423C-4EC8-BE1C-5308C92A72D4}" srcOrd="0" destOrd="4" presId="urn:microsoft.com/office/officeart/2005/8/layout/chevron1"/>
    <dgm:cxn modelId="{25039B75-51B2-4817-8CB4-5EACBB4A1C6B}" srcId="{3154E539-194D-4498-ACBB-13C746700860}" destId="{20EB4C82-3AA9-4F60-A8C0-B04958463764}" srcOrd="1" destOrd="0" parTransId="{BF1A317B-0B83-4505-B12A-C7B82671B42F}" sibTransId="{69F26979-A2FD-44D4-B857-98FAC0500CF3}"/>
    <dgm:cxn modelId="{637B0176-799B-4459-A076-EAA458D6D76C}" type="presOf" srcId="{9ED6478E-FC90-4EEC-8962-F8AA0FADDDA3}" destId="{C1E845CB-24F0-43EB-BCC5-AA612D52F5DE}" srcOrd="0" destOrd="3" presId="urn:microsoft.com/office/officeart/2005/8/layout/chevron1"/>
    <dgm:cxn modelId="{36823B76-8949-4274-9685-87211AB69F7A}" type="presOf" srcId="{184834D3-3891-4890-94AC-979FE7C5C9B1}" destId="{C1E845CB-24F0-43EB-BCC5-AA612D52F5DE}" srcOrd="0" destOrd="4" presId="urn:microsoft.com/office/officeart/2005/8/layout/chevron1"/>
    <dgm:cxn modelId="{E5DF7B76-4CC9-4610-B8D0-7FC9D8CC5F5E}" srcId="{FE56D6AB-1756-47CE-B1FA-F78B621F875C}" destId="{CFA7C428-D699-41FD-8F2E-C8F244CA9AA8}" srcOrd="3" destOrd="0" parTransId="{E87DE108-44A3-4622-A500-A18B2E351D2D}" sibTransId="{25D0113B-7433-4DE2-81C3-2E9992064E59}"/>
    <dgm:cxn modelId="{6C534358-9ED4-459F-BCD6-ECB6A7A64F3A}" type="presOf" srcId="{0F93C0C5-F8E2-485B-9E24-B4445E9C28CE}" destId="{D0EAB2CA-423C-4EC8-BE1C-5308C92A72D4}" srcOrd="0" destOrd="6" presId="urn:microsoft.com/office/officeart/2005/8/layout/chevron1"/>
    <dgm:cxn modelId="{C1636F58-0696-4C17-8068-BFDD12067D11}" srcId="{FE56D6AB-1756-47CE-B1FA-F78B621F875C}" destId="{67F47A50-EC0E-4EC9-9850-4BFCBEACD0B5}" srcOrd="0" destOrd="0" parTransId="{C256C90C-B011-4732-9774-E2A842E14F9C}" sibTransId="{D8A9EBFE-45E6-49D8-9C68-27A469C92196}"/>
    <dgm:cxn modelId="{EBFFC459-ED68-4B45-B2EE-4C00DC4890A3}" type="presOf" srcId="{F72872D6-9F23-4DF7-B5EA-383C611D4C17}" destId="{C1E845CB-24F0-43EB-BCC5-AA612D52F5DE}" srcOrd="0" destOrd="2" presId="urn:microsoft.com/office/officeart/2005/8/layout/chevron1"/>
    <dgm:cxn modelId="{0B21677A-7E71-4218-B427-A2832E4BF0B1}" srcId="{CFA7C428-D699-41FD-8F2E-C8F244CA9AA8}" destId="{D737B541-211B-423D-A037-F2C8A4A9F02F}" srcOrd="1" destOrd="0" parTransId="{BEAE561A-9B5E-440F-B97F-3AFE32717961}" sibTransId="{BC5857D6-049E-420F-8C33-FAB1ECCEBFCB}"/>
    <dgm:cxn modelId="{011B797B-98D1-4C58-B4EA-971C9EC220D9}" srcId="{7D7AA5E8-D21A-47D7-B3C2-0EA83D7E505A}" destId="{4789DFE2-41E8-4358-B8A3-C73F4F4875D7}" srcOrd="4" destOrd="0" parTransId="{6E12B8C3-C1DC-4073-9165-E9BE78BD2E52}" sibTransId="{02C2F529-9B62-4B01-BE53-A4C001CE9AB3}"/>
    <dgm:cxn modelId="{5D9E407E-CDB6-44D4-9248-1848ADED4645}" srcId="{F72872D6-9F23-4DF7-B5EA-383C611D4C17}" destId="{9ED6478E-FC90-4EEC-8962-F8AA0FADDDA3}" srcOrd="0" destOrd="0" parTransId="{6F06681C-CD08-44D4-B6D4-AA4CAB53E50A}" sibTransId="{3DD80850-770F-4591-82F6-3D33605D8E26}"/>
    <dgm:cxn modelId="{7EA79981-82B2-4467-BEAB-53AC8EDD35F9}" srcId="{7D7AA5E8-D21A-47D7-B3C2-0EA83D7E505A}" destId="{628CCAB1-BA16-4FCA-AB64-61145393D1A1}" srcOrd="3" destOrd="0" parTransId="{BCA2FEC7-5063-4C36-B6D1-B3BA6C973D30}" sibTransId="{6B268ABA-D099-4BC6-BB5C-C049CF1B23FD}"/>
    <dgm:cxn modelId="{5DF21483-D75C-48A1-A786-667F64D4E538}" type="presOf" srcId="{20EB4C82-3AA9-4F60-A8C0-B04958463764}" destId="{C3B0DA43-6984-423F-A2CD-D26605F9B878}" srcOrd="0" destOrd="1" presId="urn:microsoft.com/office/officeart/2005/8/layout/chevron1"/>
    <dgm:cxn modelId="{3C545584-F59E-411C-8E83-957A64CA6E8A}" srcId="{B57D86FC-699F-4F82-9C7C-24719D5D12BB}" destId="{8C7627B1-8653-43D6-BC29-CCA88ADC950E}" srcOrd="2" destOrd="0" parTransId="{141C1254-1043-423A-AFD5-99B9450FD268}" sibTransId="{29EDF238-7CCA-4046-A1BD-49FE76FACF92}"/>
    <dgm:cxn modelId="{91FE3394-E7D7-430D-9849-25703C6F02C7}" type="presOf" srcId="{CFE14A40-0A33-4458-8E3B-B8A9DFD8DEF9}" destId="{D0EAB2CA-423C-4EC8-BE1C-5308C92A72D4}" srcOrd="0" destOrd="5" presId="urn:microsoft.com/office/officeart/2005/8/layout/chevron1"/>
    <dgm:cxn modelId="{C1EB3796-8AAC-4173-AFD6-F972DDFBC478}" srcId="{67F47A50-EC0E-4EC9-9850-4BFCBEACD0B5}" destId="{5607701A-2A5F-430C-9811-1A729412B535}" srcOrd="2" destOrd="0" parTransId="{11F0A97E-48B0-40F1-BC9F-FD6604EEB4A2}" sibTransId="{9E4AD84D-C5F1-440F-8E36-D85C0A772E00}"/>
    <dgm:cxn modelId="{FF3ABB9A-A2CA-476B-A59E-159440FBD974}" type="presOf" srcId="{3154E539-194D-4498-ACBB-13C746700860}" destId="{6D45D0E3-15A2-4EE1-B0E9-2E9F7F66E4C2}" srcOrd="0" destOrd="0" presId="urn:microsoft.com/office/officeart/2005/8/layout/chevron1"/>
    <dgm:cxn modelId="{20670CA5-E40C-4546-A83B-7D7DA79D99AF}" srcId="{67F47A50-EC0E-4EC9-9850-4BFCBEACD0B5}" destId="{26242795-A332-43B2-B7A1-D68D14077DCF}" srcOrd="4" destOrd="0" parTransId="{35C3E378-4373-4034-9844-F7082BD2A7EC}" sibTransId="{D40FCDF7-6EE9-4C22-ADE2-4F0F4823AA12}"/>
    <dgm:cxn modelId="{D5DBE4A8-0EAE-426F-979F-49C511F8B326}" type="presOf" srcId="{7710211E-3732-4244-802A-25BE5F3AD614}" destId="{BABA08F0-CF12-4A30-9E87-FDEF9F53302B}" srcOrd="0" destOrd="0" presId="urn:microsoft.com/office/officeart/2005/8/layout/chevron1"/>
    <dgm:cxn modelId="{43E9F0AB-E18D-4B71-973A-B28118C3F2C3}" type="presOf" srcId="{7D7AA5E8-D21A-47D7-B3C2-0EA83D7E505A}" destId="{C1E845CB-24F0-43EB-BCC5-AA612D52F5DE}" srcOrd="0" destOrd="6" presId="urn:microsoft.com/office/officeart/2005/8/layout/chevron1"/>
    <dgm:cxn modelId="{9756FFAC-C2F3-44E7-B559-3F0533824210}" type="presOf" srcId="{67F47A50-EC0E-4EC9-9850-4BFCBEACD0B5}" destId="{ED26CC6F-AC08-4BB7-9A3E-285F2FB3C534}" srcOrd="0" destOrd="0" presId="urn:microsoft.com/office/officeart/2005/8/layout/chevron1"/>
    <dgm:cxn modelId="{38167DB2-9B36-471B-AA82-9D76ABB4C32A}" type="presOf" srcId="{902F4C1D-4EC3-4C11-A750-22A63F85DC09}" destId="{C3B0DA43-6984-423F-A2CD-D26605F9B878}" srcOrd="0" destOrd="5" presId="urn:microsoft.com/office/officeart/2005/8/layout/chevron1"/>
    <dgm:cxn modelId="{190E72B3-6BA5-4D66-8E2A-1406E7DC2459}" srcId="{3154E539-194D-4498-ACBB-13C746700860}" destId="{110E49D3-02DF-47EC-860F-DBEC808C72E7}" srcOrd="0" destOrd="0" parTransId="{613FAC6A-1E46-4D36-9498-11A368802343}" sibTransId="{149A8924-294E-4B69-B979-C0930227E385}"/>
    <dgm:cxn modelId="{A2ACADB9-D711-4C83-A175-F752117F33CF}" srcId="{9A669259-AFA0-4412-B5DD-D373E0229910}" destId="{C032B144-4225-40B1-BBAF-A8F215A03C77}" srcOrd="1" destOrd="0" parTransId="{EB7643B1-DABA-4D95-9BB2-69523CFDDE84}" sibTransId="{DF296D89-8082-4E8F-8747-5D85755E6B3C}"/>
    <dgm:cxn modelId="{D4016FBE-FD27-4A1B-9644-EDB95FAFED9E}" type="presOf" srcId="{360E1DC2-95B5-4F02-A2B0-B25644224D05}" destId="{C3B0DA43-6984-423F-A2CD-D26605F9B878}" srcOrd="0" destOrd="3" presId="urn:microsoft.com/office/officeart/2005/8/layout/chevron1"/>
    <dgm:cxn modelId="{32226FBE-F3C5-41D0-B6BF-BA2DC70769E1}" srcId="{7D7AA5E8-D21A-47D7-B3C2-0EA83D7E505A}" destId="{79E3CA65-9E84-488F-A3DA-6311CC2A4184}" srcOrd="2" destOrd="0" parTransId="{C8F7D9E1-8110-4B9C-995C-0077F1C0B00F}" sibTransId="{DCD64682-C469-413A-9334-5F940F0493A9}"/>
    <dgm:cxn modelId="{FC682AC0-4429-4D4E-9ED6-3CE1AA8E7DEF}" srcId="{3154E539-194D-4498-ACBB-13C746700860}" destId="{BC30CAB2-F6EF-4C6A-8B77-6E41D53B8D50}" srcOrd="2" destOrd="0" parTransId="{856C4624-168A-41A4-903A-75A01C8787D4}" sibTransId="{C0A5EF97-B7DD-4BFB-A3B6-71FC74929503}"/>
    <dgm:cxn modelId="{F99A5CC1-F28F-4038-A8B6-BAD173F69CED}" srcId="{360E1DC2-95B5-4F02-A2B0-B25644224D05}" destId="{902F4C1D-4EC3-4C11-A750-22A63F85DC09}" srcOrd="1" destOrd="0" parTransId="{E99879D9-C797-45BE-8F99-2C2C014CE2D6}" sibTransId="{9076B9EB-E546-4997-A5A6-8CD232072D59}"/>
    <dgm:cxn modelId="{0C3578C4-FA0C-45BF-9B80-55415288F5D9}" srcId="{360E1DC2-95B5-4F02-A2B0-B25644224D05}" destId="{33082DCA-59A6-497D-897A-E8091A17293A}" srcOrd="0" destOrd="0" parTransId="{C95E00C7-38BE-4683-87DE-475223F2C4EE}" sibTransId="{B66476D3-8227-47E5-B6EB-1E81847C78A9}"/>
    <dgm:cxn modelId="{2B340DC7-BA27-4927-BD2D-FC92B65936B7}" srcId="{FE56D6AB-1756-47CE-B1FA-F78B621F875C}" destId="{B57D86FC-699F-4F82-9C7C-24719D5D12BB}" srcOrd="1" destOrd="0" parTransId="{DB457F10-97CE-4678-9A66-60D7F16C4663}" sibTransId="{AC5665A8-2BB5-46F5-931D-A1625DD82128}"/>
    <dgm:cxn modelId="{C934CACB-729F-4473-8136-D9AE7F78C2E4}" type="presOf" srcId="{5607701A-2A5F-430C-9811-1A729412B535}" destId="{D0EAB2CA-423C-4EC8-BE1C-5308C92A72D4}" srcOrd="0" destOrd="2" presId="urn:microsoft.com/office/officeart/2005/8/layout/chevron1"/>
    <dgm:cxn modelId="{5092EACD-258B-4092-ABAE-E1BA3D544726}" type="presOf" srcId="{79E3CA65-9E84-488F-A3DA-6311CC2A4184}" destId="{C1E845CB-24F0-43EB-BCC5-AA612D52F5DE}" srcOrd="0" destOrd="9" presId="urn:microsoft.com/office/officeart/2005/8/layout/chevron1"/>
    <dgm:cxn modelId="{8EF527D6-005B-407B-A4EA-26FDF2C51B9E}" srcId="{B57D86FC-699F-4F82-9C7C-24719D5D12BB}" destId="{9A669259-AFA0-4412-B5DD-D373E0229910}" srcOrd="5" destOrd="0" parTransId="{17682CF1-70F7-436D-A05F-B9D8B934CE01}" sibTransId="{75188C11-5FA6-4D09-B6A4-9520CB503BB1}"/>
    <dgm:cxn modelId="{F84622D7-2163-4107-BD4F-12D3C437862F}" srcId="{3154E539-194D-4498-ACBB-13C746700860}" destId="{8C22F1B4-8C34-4790-A13D-FD52AF5D6EB7}" srcOrd="4" destOrd="0" parTransId="{D7752A77-5586-4C91-9833-BE3858D6EEB5}" sibTransId="{434667F3-AEE5-444A-81B4-3266C6CC5205}"/>
    <dgm:cxn modelId="{674B8FD7-418D-4C86-AE52-4519CAD754C4}" srcId="{67F47A50-EC0E-4EC9-9850-4BFCBEACD0B5}" destId="{A87AB97F-08D1-442C-ACB2-839E6F6CDCF6}" srcOrd="0" destOrd="0" parTransId="{3B62BF52-18C9-4EAA-AD93-6D93A3D98D11}" sibTransId="{E3278491-D791-4F32-A754-60488FE71988}"/>
    <dgm:cxn modelId="{18860CD8-D986-484D-B5AE-51F7004948A3}" srcId="{B57D86FC-699F-4F82-9C7C-24719D5D12BB}" destId="{BF16CE76-11AF-4D4D-826F-29F7E9CF29CF}" srcOrd="3" destOrd="0" parTransId="{79DBBBF1-351D-4B76-BD5F-FB3EE60B8CAD}" sibTransId="{3CFE422C-D15A-4DEE-A5B7-5001A1A4423A}"/>
    <dgm:cxn modelId="{EF61C6DA-86BC-48FE-9B4E-0AFF55147399}" type="presOf" srcId="{7EC9F637-B889-4EDC-A95E-4030E4DC3361}" destId="{C1E845CB-24F0-43EB-BCC5-AA612D52F5DE}" srcOrd="0" destOrd="12" presId="urn:microsoft.com/office/officeart/2005/8/layout/chevron1"/>
    <dgm:cxn modelId="{3E089BDD-87EF-470A-A9D2-9232F2989D0D}" type="presOf" srcId="{33082DCA-59A6-497D-897A-E8091A17293A}" destId="{C3B0DA43-6984-423F-A2CD-D26605F9B878}" srcOrd="0" destOrd="4" presId="urn:microsoft.com/office/officeart/2005/8/layout/chevron1"/>
    <dgm:cxn modelId="{2A95D0DF-FB31-4CD3-8D3F-B536C5D37D38}" type="presOf" srcId="{AF8C43DF-4A6D-4EF9-A4B0-6942915C58B5}" destId="{BABA08F0-CF12-4A30-9E87-FDEF9F53302B}" srcOrd="0" destOrd="4" presId="urn:microsoft.com/office/officeart/2005/8/layout/chevron1"/>
    <dgm:cxn modelId="{73AAC7E5-1408-4D7E-ACE3-C620810030CE}" srcId="{7D7AA5E8-D21A-47D7-B3C2-0EA83D7E505A}" destId="{C662A55A-FFE3-4581-9DE4-9F44995DB6C1}" srcOrd="0" destOrd="0" parTransId="{EAA40091-3E32-4D89-A0E0-72B5EFCE2EEB}" sibTransId="{BB094134-2D6D-4B70-879A-0676D0528550}"/>
    <dgm:cxn modelId="{8C0D64E9-3A79-4A59-9A84-D18087FEFAA0}" type="presOf" srcId="{042DB092-8835-44BE-B4DC-D1C0AFE9074E}" destId="{BABA08F0-CF12-4A30-9E87-FDEF9F53302B}" srcOrd="0" destOrd="8" presId="urn:microsoft.com/office/officeart/2005/8/layout/chevron1"/>
    <dgm:cxn modelId="{4200C5EA-A78D-4BBF-B1C7-340A9A36C2C3}" srcId="{CFA7C428-D699-41FD-8F2E-C8F244CA9AA8}" destId="{37882A5B-FD43-42E9-B262-C92B4921827F}" srcOrd="0" destOrd="0" parTransId="{B72E39D5-3B18-474F-9F78-A2B9973F5301}" sibTransId="{2AD32E70-6116-4B0A-97A0-F0EE99B88DBB}"/>
    <dgm:cxn modelId="{794867EC-6274-4905-A345-ADD8E23BC811}" srcId="{B57D86FC-699F-4F82-9C7C-24719D5D12BB}" destId="{042DB092-8835-44BE-B4DC-D1C0AFE9074E}" srcOrd="6" destOrd="0" parTransId="{B97036B3-5AC7-461D-95A9-D1DDDE6D33C2}" sibTransId="{DD815200-1E81-4E96-8134-5BA6ABB3E73D}"/>
    <dgm:cxn modelId="{702986EF-7C37-497F-B0C4-B5BF8C7E32E6}" type="presOf" srcId="{628CCAB1-BA16-4FCA-AB64-61145393D1A1}" destId="{C1E845CB-24F0-43EB-BCC5-AA612D52F5DE}" srcOrd="0" destOrd="10" presId="urn:microsoft.com/office/officeart/2005/8/layout/chevron1"/>
    <dgm:cxn modelId="{8622DDF3-E804-4FB3-9229-25E48D46F248}" type="presOf" srcId="{A87AB97F-08D1-442C-ACB2-839E6F6CDCF6}" destId="{D0EAB2CA-423C-4EC8-BE1C-5308C92A72D4}" srcOrd="0" destOrd="0" presId="urn:microsoft.com/office/officeart/2005/8/layout/chevron1"/>
    <dgm:cxn modelId="{66B438F5-DE8C-46DF-BD3B-AE83BAD97CB9}" srcId="{9A669259-AFA0-4412-B5DD-D373E0229910}" destId="{3DFD0AE6-A922-4FAE-BFF9-C118021896B2}" srcOrd="0" destOrd="0" parTransId="{5D5F37DD-6F87-4B34-8AA9-251630CE7BFF}" sibTransId="{08EA0ABC-96FE-42A8-A240-A80C76469F61}"/>
    <dgm:cxn modelId="{27E1CBF6-4689-4581-9695-B145D746BD8A}" type="presOf" srcId="{BF16CE76-11AF-4D4D-826F-29F7E9CF29CF}" destId="{BABA08F0-CF12-4A30-9E87-FDEF9F53302B}" srcOrd="0" destOrd="3" presId="urn:microsoft.com/office/officeart/2005/8/layout/chevron1"/>
    <dgm:cxn modelId="{BEA6BDF7-85AB-4113-83F8-1FF9F5137323}" type="presOf" srcId="{294E95E9-1110-48A7-8306-4FD9C6E49F50}" destId="{C3B0DA43-6984-423F-A2CD-D26605F9B878}" srcOrd="0" destOrd="6" presId="urn:microsoft.com/office/officeart/2005/8/layout/chevron1"/>
    <dgm:cxn modelId="{636D11FD-6601-4141-8DD9-EF9E260CA497}" srcId="{FE56D6AB-1756-47CE-B1FA-F78B621F875C}" destId="{3154E539-194D-4498-ACBB-13C746700860}" srcOrd="2" destOrd="0" parTransId="{36B66F9C-A9C8-49AC-9E62-B0E020CD1F83}" sibTransId="{244CD55C-B527-4678-9EF2-40F3117460C7}"/>
    <dgm:cxn modelId="{E9320BFF-91CF-4FE5-9B0E-1E99B1E14575}" type="presOf" srcId="{AE6F3636-A30A-49D2-BF98-DF3CCDC41872}" destId="{D0EAB2CA-423C-4EC8-BE1C-5308C92A72D4}" srcOrd="0" destOrd="1" presId="urn:microsoft.com/office/officeart/2005/8/layout/chevron1"/>
    <dgm:cxn modelId="{C46BEF76-F098-43FD-AEE7-96BA4CC72C4A}" type="presParOf" srcId="{F23D0DCA-552F-47F3-B053-EF7272E7FE3C}" destId="{7F4A029C-888C-4069-BF94-0E569842F430}" srcOrd="0" destOrd="0" presId="urn:microsoft.com/office/officeart/2005/8/layout/chevron1"/>
    <dgm:cxn modelId="{7F980AAF-8D5E-401A-A975-E29447A99B42}" type="presParOf" srcId="{7F4A029C-888C-4069-BF94-0E569842F430}" destId="{ED26CC6F-AC08-4BB7-9A3E-285F2FB3C534}" srcOrd="0" destOrd="0" presId="urn:microsoft.com/office/officeart/2005/8/layout/chevron1"/>
    <dgm:cxn modelId="{53932A6B-483E-4F4E-B398-E6D4AB36C923}" type="presParOf" srcId="{7F4A029C-888C-4069-BF94-0E569842F430}" destId="{D0EAB2CA-423C-4EC8-BE1C-5308C92A72D4}" srcOrd="1" destOrd="0" presId="urn:microsoft.com/office/officeart/2005/8/layout/chevron1"/>
    <dgm:cxn modelId="{54062919-0CCB-4CAB-8FD3-BF5BF5CB85F8}" type="presParOf" srcId="{F23D0DCA-552F-47F3-B053-EF7272E7FE3C}" destId="{83886E95-0CA2-46AB-A24F-5DB3860B92E5}" srcOrd="1" destOrd="0" presId="urn:microsoft.com/office/officeart/2005/8/layout/chevron1"/>
    <dgm:cxn modelId="{A8F5E52D-671D-4F44-BCC4-8CDD780B96D4}" type="presParOf" srcId="{F23D0DCA-552F-47F3-B053-EF7272E7FE3C}" destId="{9976662F-6F1C-43C4-AA09-4033AA96142C}" srcOrd="2" destOrd="0" presId="urn:microsoft.com/office/officeart/2005/8/layout/chevron1"/>
    <dgm:cxn modelId="{A3AB90DF-CEA1-4223-853B-DE6AC72640D6}" type="presParOf" srcId="{9976662F-6F1C-43C4-AA09-4033AA96142C}" destId="{57061121-F5A1-4795-8734-6F1DF36AB3A3}" srcOrd="0" destOrd="0" presId="urn:microsoft.com/office/officeart/2005/8/layout/chevron1"/>
    <dgm:cxn modelId="{B46C1288-FFCA-441F-B989-6746F88E930A}" type="presParOf" srcId="{9976662F-6F1C-43C4-AA09-4033AA96142C}" destId="{BABA08F0-CF12-4A30-9E87-FDEF9F53302B}" srcOrd="1" destOrd="0" presId="urn:microsoft.com/office/officeart/2005/8/layout/chevron1"/>
    <dgm:cxn modelId="{FAD79AD8-B775-410D-B0BC-508ED2C8B8F0}" type="presParOf" srcId="{F23D0DCA-552F-47F3-B053-EF7272E7FE3C}" destId="{93AD6196-D627-4AEA-9F21-448C72EEAE6C}" srcOrd="3" destOrd="0" presId="urn:microsoft.com/office/officeart/2005/8/layout/chevron1"/>
    <dgm:cxn modelId="{638A8057-86DF-4C61-9153-B0F289293FA9}" type="presParOf" srcId="{F23D0DCA-552F-47F3-B053-EF7272E7FE3C}" destId="{C6F36E56-A1A2-4A91-9BA2-48A3A4199803}" srcOrd="4" destOrd="0" presId="urn:microsoft.com/office/officeart/2005/8/layout/chevron1"/>
    <dgm:cxn modelId="{6AC4E1AE-5DA5-4309-97B5-E691A8434A31}" type="presParOf" srcId="{C6F36E56-A1A2-4A91-9BA2-48A3A4199803}" destId="{6D45D0E3-15A2-4EE1-B0E9-2E9F7F66E4C2}" srcOrd="0" destOrd="0" presId="urn:microsoft.com/office/officeart/2005/8/layout/chevron1"/>
    <dgm:cxn modelId="{06C6F24A-C811-4D64-9BF8-15C2BAFD0FCB}" type="presParOf" srcId="{C6F36E56-A1A2-4A91-9BA2-48A3A4199803}" destId="{C3B0DA43-6984-423F-A2CD-D26605F9B878}" srcOrd="1" destOrd="0" presId="urn:microsoft.com/office/officeart/2005/8/layout/chevron1"/>
    <dgm:cxn modelId="{83720292-0188-43E7-9AC5-5BC08E35F710}" type="presParOf" srcId="{F23D0DCA-552F-47F3-B053-EF7272E7FE3C}" destId="{8FD4D421-3899-4490-BE32-8B94DCFDB15A}" srcOrd="5" destOrd="0" presId="urn:microsoft.com/office/officeart/2005/8/layout/chevron1"/>
    <dgm:cxn modelId="{0E654481-423F-47FA-A3C9-2F0AD7883E5B}" type="presParOf" srcId="{F23D0DCA-552F-47F3-B053-EF7272E7FE3C}" destId="{4B23FAD5-AAEB-4C36-AF5C-CD995CA95DA0}" srcOrd="6" destOrd="0" presId="urn:microsoft.com/office/officeart/2005/8/layout/chevron1"/>
    <dgm:cxn modelId="{BA03A711-BD26-42AC-9F20-00071D612506}" type="presParOf" srcId="{4B23FAD5-AAEB-4C36-AF5C-CD995CA95DA0}" destId="{B83B2B38-DCDE-4D06-A51C-EE5D7630A0A7}" srcOrd="0" destOrd="0" presId="urn:microsoft.com/office/officeart/2005/8/layout/chevron1"/>
    <dgm:cxn modelId="{EB3E3C59-0AB6-487B-B322-7ADC2E84554C}" type="presParOf" srcId="{4B23FAD5-AAEB-4C36-AF5C-CD995CA95DA0}" destId="{C1E845CB-24F0-43EB-BCC5-AA612D52F5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6684D1-21E0-484D-A03A-83C5C64B264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5BA75AB-2CA1-40EC-ACD1-D16FEDBD7D37}">
      <dgm:prSet>
        <dgm:style>
          <a:lnRef idx="1">
            <a:schemeClr val="accent1"/>
          </a:lnRef>
          <a:fillRef idx="2">
            <a:schemeClr val="accent1"/>
          </a:fillRef>
          <a:effectRef idx="1">
            <a:schemeClr val="accent1"/>
          </a:effectRef>
          <a:fontRef idx="minor">
            <a:schemeClr val="dk1"/>
          </a:fontRef>
        </dgm:style>
      </dgm:prSet>
      <dgm:spPr/>
      <dgm:t>
        <a:bodyPr/>
        <a:lstStyle/>
        <a:p>
          <a:r>
            <a:rPr lang="en-US" b="0" i="0" baseline="0" dirty="0"/>
            <a:t>SAST</a:t>
          </a:r>
          <a:endParaRPr lang="en-US" dirty="0"/>
        </a:p>
      </dgm:t>
    </dgm:pt>
    <dgm:pt modelId="{E56FAAF2-A78B-4297-AFBF-74FAEE4FA39B}" type="parTrans" cxnId="{3D5C31C4-3E9B-4FE7-9B45-01E4CF6EAEA1}">
      <dgm:prSet/>
      <dgm:spPr/>
      <dgm:t>
        <a:bodyPr/>
        <a:lstStyle/>
        <a:p>
          <a:endParaRPr lang="en-US"/>
        </a:p>
      </dgm:t>
    </dgm:pt>
    <dgm:pt modelId="{0A15D199-3AFA-4A35-92F3-02BBE796DC85}" type="sibTrans" cxnId="{3D5C31C4-3E9B-4FE7-9B45-01E4CF6EAEA1}">
      <dgm:prSet/>
      <dgm:spPr/>
      <dgm:t>
        <a:bodyPr/>
        <a:lstStyle/>
        <a:p>
          <a:endParaRPr lang="en-US"/>
        </a:p>
      </dgm:t>
    </dgm:pt>
    <dgm:pt modelId="{5245596B-DDE8-434A-A4D5-2940D4B33A4E}">
      <dgm:prSet>
        <dgm:style>
          <a:lnRef idx="1">
            <a:schemeClr val="accent2"/>
          </a:lnRef>
          <a:fillRef idx="2">
            <a:schemeClr val="accent2"/>
          </a:fillRef>
          <a:effectRef idx="1">
            <a:schemeClr val="accent2"/>
          </a:effectRef>
          <a:fontRef idx="minor">
            <a:schemeClr val="dk1"/>
          </a:fontRef>
        </dgm:style>
      </dgm:prSet>
      <dgm:spPr/>
      <dgm:t>
        <a:bodyPr/>
        <a:lstStyle/>
        <a:p>
          <a:r>
            <a:rPr lang="en-US" b="0" i="0" baseline="0" dirty="0"/>
            <a:t>DAST</a:t>
          </a:r>
          <a:endParaRPr lang="en-US" dirty="0"/>
        </a:p>
      </dgm:t>
    </dgm:pt>
    <dgm:pt modelId="{FBFD4A3D-C25F-4096-9948-CEC3005F0ABB}" type="parTrans" cxnId="{624BE5E2-C37D-4A45-AF3D-88741E82F228}">
      <dgm:prSet/>
      <dgm:spPr/>
      <dgm:t>
        <a:bodyPr/>
        <a:lstStyle/>
        <a:p>
          <a:endParaRPr lang="en-US"/>
        </a:p>
      </dgm:t>
    </dgm:pt>
    <dgm:pt modelId="{6EA95F6A-FE88-4CBB-8F7A-0F22D55E3826}" type="sibTrans" cxnId="{624BE5E2-C37D-4A45-AF3D-88741E82F228}">
      <dgm:prSet/>
      <dgm:spPr/>
      <dgm:t>
        <a:bodyPr/>
        <a:lstStyle/>
        <a:p>
          <a:endParaRPr lang="en-US"/>
        </a:p>
      </dgm:t>
    </dgm:pt>
    <dgm:pt modelId="{42ACE59B-3D0D-49A3-AEA1-0A5AEAF0931D}">
      <dgm:prSet>
        <dgm:style>
          <a:lnRef idx="1">
            <a:schemeClr val="accent3"/>
          </a:lnRef>
          <a:fillRef idx="2">
            <a:schemeClr val="accent3"/>
          </a:fillRef>
          <a:effectRef idx="1">
            <a:schemeClr val="accent3"/>
          </a:effectRef>
          <a:fontRef idx="minor">
            <a:schemeClr val="dk1"/>
          </a:fontRef>
        </dgm:style>
      </dgm:prSet>
      <dgm:spPr/>
      <dgm:t>
        <a:bodyPr/>
        <a:lstStyle/>
        <a:p>
          <a:r>
            <a:rPr lang="en-US" b="0" i="0" baseline="0" dirty="0"/>
            <a:t>SCA</a:t>
          </a:r>
          <a:endParaRPr lang="en-US" dirty="0"/>
        </a:p>
      </dgm:t>
    </dgm:pt>
    <dgm:pt modelId="{E7FE80DB-B0F7-48CC-AAED-7E95A6C43959}" type="parTrans" cxnId="{5984E177-ABD4-486C-87D2-DC294A390860}">
      <dgm:prSet/>
      <dgm:spPr/>
      <dgm:t>
        <a:bodyPr/>
        <a:lstStyle/>
        <a:p>
          <a:endParaRPr lang="en-US"/>
        </a:p>
      </dgm:t>
    </dgm:pt>
    <dgm:pt modelId="{54F24F86-3603-4053-9B50-A69D2D694488}" type="sibTrans" cxnId="{5984E177-ABD4-486C-87D2-DC294A390860}">
      <dgm:prSet/>
      <dgm:spPr/>
      <dgm:t>
        <a:bodyPr/>
        <a:lstStyle/>
        <a:p>
          <a:endParaRPr lang="en-US"/>
        </a:p>
      </dgm:t>
    </dgm:pt>
    <dgm:pt modelId="{80060C1D-E085-4A13-BE37-2FF0ECF40421}">
      <dgm:prSet custT="1"/>
      <dgm:spPr/>
      <dgm:t>
        <a:bodyPr/>
        <a:lstStyle/>
        <a:p>
          <a:endParaRPr lang="en-US" sz="1200" dirty="0"/>
        </a:p>
      </dgm:t>
    </dgm:pt>
    <dgm:pt modelId="{2D4FA1E0-EF13-492E-974F-9674CAF43506}" type="parTrans" cxnId="{6C041C18-E060-40BF-8C69-9A0A6177E760}">
      <dgm:prSet/>
      <dgm:spPr/>
      <dgm:t>
        <a:bodyPr/>
        <a:lstStyle/>
        <a:p>
          <a:endParaRPr lang="en-US"/>
        </a:p>
      </dgm:t>
    </dgm:pt>
    <dgm:pt modelId="{6210ABA5-9656-42B1-996F-68D8873F798A}" type="sibTrans" cxnId="{6C041C18-E060-40BF-8C69-9A0A6177E760}">
      <dgm:prSet/>
      <dgm:spPr/>
      <dgm:t>
        <a:bodyPr/>
        <a:lstStyle/>
        <a:p>
          <a:endParaRPr lang="en-US"/>
        </a:p>
      </dgm:t>
    </dgm:pt>
    <dgm:pt modelId="{C35F393C-80DD-4C9C-BA2D-040ACECA6147}">
      <dgm:prSet>
        <dgm:style>
          <a:lnRef idx="1">
            <a:schemeClr val="accent6"/>
          </a:lnRef>
          <a:fillRef idx="2">
            <a:schemeClr val="accent6"/>
          </a:fillRef>
          <a:effectRef idx="1">
            <a:schemeClr val="accent6"/>
          </a:effectRef>
          <a:fontRef idx="minor">
            <a:schemeClr val="dk1"/>
          </a:fontRef>
        </dgm:style>
      </dgm:prSet>
      <dgm:spPr/>
      <dgm:t>
        <a:bodyPr/>
        <a:lstStyle/>
        <a:p>
          <a:r>
            <a:rPr lang="en-US" dirty="0"/>
            <a:t>Aviator</a:t>
          </a:r>
        </a:p>
      </dgm:t>
    </dgm:pt>
    <dgm:pt modelId="{4C46EC83-4982-4984-A5BA-9B9F82E3D5EA}" type="parTrans" cxnId="{AECD0B93-7476-4C38-977E-64AB135D8AC3}">
      <dgm:prSet/>
      <dgm:spPr/>
      <dgm:t>
        <a:bodyPr/>
        <a:lstStyle/>
        <a:p>
          <a:endParaRPr lang="en-US"/>
        </a:p>
      </dgm:t>
    </dgm:pt>
    <dgm:pt modelId="{A287D357-EB05-4CEC-88A7-10AFFD642CBC}" type="sibTrans" cxnId="{AECD0B93-7476-4C38-977E-64AB135D8AC3}">
      <dgm:prSet/>
      <dgm:spPr/>
      <dgm:t>
        <a:bodyPr/>
        <a:lstStyle/>
        <a:p>
          <a:endParaRPr lang="en-US"/>
        </a:p>
      </dgm:t>
    </dgm:pt>
    <dgm:pt modelId="{3F970D8A-43A3-456E-AB06-2121088A6CF8}">
      <dgm:prSet/>
      <dgm:spPr/>
      <dgm:t>
        <a:bodyPr/>
        <a:lstStyle/>
        <a:p>
          <a:endParaRPr lang="en-US" sz="1300" dirty="0"/>
        </a:p>
      </dgm:t>
    </dgm:pt>
    <dgm:pt modelId="{99DC51BD-ABB8-4E35-94C6-56FC61BA80CB}" type="parTrans" cxnId="{29512D6E-2031-4567-8E70-F016E7F6CEF9}">
      <dgm:prSet/>
      <dgm:spPr/>
      <dgm:t>
        <a:bodyPr/>
        <a:lstStyle/>
        <a:p>
          <a:endParaRPr lang="en-US"/>
        </a:p>
      </dgm:t>
    </dgm:pt>
    <dgm:pt modelId="{C00FB15A-8D3C-4A1D-91F4-3155CF9AADB9}" type="sibTrans" cxnId="{29512D6E-2031-4567-8E70-F016E7F6CEF9}">
      <dgm:prSet/>
      <dgm:spPr/>
      <dgm:t>
        <a:bodyPr/>
        <a:lstStyle/>
        <a:p>
          <a:endParaRPr lang="en-US"/>
        </a:p>
      </dgm:t>
    </dgm:pt>
    <dgm:pt modelId="{4D98BB67-48D7-42FE-9974-537E3F378FA2}">
      <dgm:prSet/>
      <dgm:spPr/>
      <dgm:t>
        <a:bodyPr/>
        <a:lstStyle/>
        <a:p>
          <a:endParaRPr lang="en-US" dirty="0"/>
        </a:p>
      </dgm:t>
    </dgm:pt>
    <dgm:pt modelId="{AD5FA0D4-F4CC-42C8-B97B-CFF06E4C2A92}" type="parTrans" cxnId="{72534DAC-4A2A-4DAA-BCF2-1D00341CDAFB}">
      <dgm:prSet/>
      <dgm:spPr/>
      <dgm:t>
        <a:bodyPr/>
        <a:lstStyle/>
        <a:p>
          <a:endParaRPr lang="en-US"/>
        </a:p>
      </dgm:t>
    </dgm:pt>
    <dgm:pt modelId="{DA3EFD5B-C016-4D99-8F76-668F79798776}" type="sibTrans" cxnId="{72534DAC-4A2A-4DAA-BCF2-1D00341CDAFB}">
      <dgm:prSet/>
      <dgm:spPr/>
      <dgm:t>
        <a:bodyPr/>
        <a:lstStyle/>
        <a:p>
          <a:endParaRPr lang="en-US"/>
        </a:p>
      </dgm:t>
    </dgm:pt>
    <dgm:pt modelId="{988A02B2-A7D7-4D50-AAD8-2D7E62F6A5F5}">
      <dgm:prSet/>
      <dgm:spPr/>
      <dgm:t>
        <a:bodyPr/>
        <a:lstStyle/>
        <a:p>
          <a:r>
            <a:rPr lang="en-US" dirty="0"/>
            <a:t>Full language support</a:t>
          </a:r>
        </a:p>
      </dgm:t>
    </dgm:pt>
    <dgm:pt modelId="{0D1C701C-ADA3-44B9-ACF6-71B0DEDA9969}" type="parTrans" cxnId="{68312A8C-5D55-4C98-97AC-B4E15E6CD18B}">
      <dgm:prSet/>
      <dgm:spPr/>
      <dgm:t>
        <a:bodyPr/>
        <a:lstStyle/>
        <a:p>
          <a:endParaRPr lang="en-US"/>
        </a:p>
      </dgm:t>
    </dgm:pt>
    <dgm:pt modelId="{A78F86EC-A44B-45D7-B0CC-86B173D0C252}" type="sibTrans" cxnId="{68312A8C-5D55-4C98-97AC-B4E15E6CD18B}">
      <dgm:prSet/>
      <dgm:spPr/>
      <dgm:t>
        <a:bodyPr/>
        <a:lstStyle/>
        <a:p>
          <a:endParaRPr lang="en-US"/>
        </a:p>
      </dgm:t>
    </dgm:pt>
    <dgm:pt modelId="{2D093C91-682E-4D02-99E4-F83451FC59ED}">
      <dgm:prSet custT="1"/>
      <dgm:spPr/>
      <dgm:t>
        <a:bodyPr/>
        <a:lstStyle/>
        <a:p>
          <a:r>
            <a:rPr lang="en-US" sz="1400" dirty="0"/>
            <a:t>Scan ABAP, SAPUI5/JavaScript and other BTP languages</a:t>
          </a:r>
        </a:p>
      </dgm:t>
    </dgm:pt>
    <dgm:pt modelId="{575C59F3-4706-4AFE-BF04-B47313FE3361}" type="parTrans" cxnId="{4FE43636-3B04-4570-8144-5211E33A41F8}">
      <dgm:prSet/>
      <dgm:spPr/>
      <dgm:t>
        <a:bodyPr/>
        <a:lstStyle/>
        <a:p>
          <a:endParaRPr lang="en-US"/>
        </a:p>
      </dgm:t>
    </dgm:pt>
    <dgm:pt modelId="{6942D53D-0FF1-41B0-8672-0F455D14C55F}" type="sibTrans" cxnId="{4FE43636-3B04-4570-8144-5211E33A41F8}">
      <dgm:prSet/>
      <dgm:spPr/>
      <dgm:t>
        <a:bodyPr/>
        <a:lstStyle/>
        <a:p>
          <a:endParaRPr lang="en-US"/>
        </a:p>
      </dgm:t>
    </dgm:pt>
    <dgm:pt modelId="{19D1C525-B07F-4FC5-AFAA-9DB240EF66B8}">
      <dgm:prSet custT="1"/>
      <dgm:spPr/>
      <dgm:t>
        <a:bodyPr/>
        <a:lstStyle/>
        <a:p>
          <a:r>
            <a:rPr lang="en-US" sz="1400" dirty="0"/>
            <a:t>Scan Fiori/SAPUI5 Web Apps</a:t>
          </a:r>
        </a:p>
      </dgm:t>
    </dgm:pt>
    <dgm:pt modelId="{C8810ECE-B7ED-4947-82B2-68B3F1A6CC6E}" type="parTrans" cxnId="{076EC1A4-0E51-4B18-9072-D8BA9F5B6370}">
      <dgm:prSet/>
      <dgm:spPr/>
      <dgm:t>
        <a:bodyPr/>
        <a:lstStyle/>
        <a:p>
          <a:endParaRPr lang="en-US"/>
        </a:p>
      </dgm:t>
    </dgm:pt>
    <dgm:pt modelId="{10D0174C-3D30-49FB-88D2-BEB6B1D3F9B6}" type="sibTrans" cxnId="{076EC1A4-0E51-4B18-9072-D8BA9F5B6370}">
      <dgm:prSet/>
      <dgm:spPr/>
      <dgm:t>
        <a:bodyPr/>
        <a:lstStyle/>
        <a:p>
          <a:endParaRPr lang="en-US"/>
        </a:p>
      </dgm:t>
    </dgm:pt>
    <dgm:pt modelId="{C77E3096-E2FC-4F64-A940-5F02D61A59D0}">
      <dgm:prSet/>
      <dgm:spPr/>
      <dgm:t>
        <a:bodyPr/>
        <a:lstStyle/>
        <a:p>
          <a:r>
            <a:rPr lang="en-US" dirty="0"/>
            <a:t>Scan </a:t>
          </a:r>
          <a:r>
            <a:rPr lang="en-US" b="1" dirty="0" err="1"/>
            <a:t>npm</a:t>
          </a:r>
          <a:r>
            <a:rPr lang="en-US" dirty="0"/>
            <a:t> packages and package from other BTP languages</a:t>
          </a:r>
        </a:p>
      </dgm:t>
    </dgm:pt>
    <dgm:pt modelId="{35C023CF-EFD7-4892-AC9B-48610C2EEBC6}" type="parTrans" cxnId="{AA60DA00-9ABF-414D-882A-FF3EB89A6C0E}">
      <dgm:prSet/>
      <dgm:spPr/>
      <dgm:t>
        <a:bodyPr/>
        <a:lstStyle/>
        <a:p>
          <a:endParaRPr lang="en-US"/>
        </a:p>
      </dgm:t>
    </dgm:pt>
    <dgm:pt modelId="{F72113DD-B007-4080-BB06-0EC6E8E67C3F}" type="sibTrans" cxnId="{AA60DA00-9ABF-414D-882A-FF3EB89A6C0E}">
      <dgm:prSet/>
      <dgm:spPr/>
      <dgm:t>
        <a:bodyPr/>
        <a:lstStyle/>
        <a:p>
          <a:endParaRPr lang="en-US"/>
        </a:p>
      </dgm:t>
    </dgm:pt>
    <dgm:pt modelId="{B208A9D5-C1CC-4322-B569-8C6C1F54CA01}">
      <dgm:prSet/>
      <dgm:spPr/>
      <dgm:t>
        <a:bodyPr/>
        <a:lstStyle/>
        <a:p>
          <a:r>
            <a:rPr lang="en-US" dirty="0"/>
            <a:t>Audit Assistance and Code Remediation</a:t>
          </a:r>
        </a:p>
      </dgm:t>
    </dgm:pt>
    <dgm:pt modelId="{A25080EB-7603-4551-9970-566019C06519}" type="parTrans" cxnId="{B55C239C-3C7C-41DB-9094-D6DD660F28EA}">
      <dgm:prSet/>
      <dgm:spPr/>
      <dgm:t>
        <a:bodyPr/>
        <a:lstStyle/>
        <a:p>
          <a:endParaRPr lang="en-US"/>
        </a:p>
      </dgm:t>
    </dgm:pt>
    <dgm:pt modelId="{E75A766D-D779-4501-A28F-533D769CE437}" type="sibTrans" cxnId="{B55C239C-3C7C-41DB-9094-D6DD660F28EA}">
      <dgm:prSet/>
      <dgm:spPr/>
      <dgm:t>
        <a:bodyPr/>
        <a:lstStyle/>
        <a:p>
          <a:endParaRPr lang="en-US"/>
        </a:p>
      </dgm:t>
    </dgm:pt>
    <dgm:pt modelId="{DE270490-49F1-464F-A6BF-B12164DD6FA6}" type="pres">
      <dgm:prSet presAssocID="{C76684D1-21E0-484D-A03A-83C5C64B2645}" presName="cycleMatrixDiagram" presStyleCnt="0">
        <dgm:presLayoutVars>
          <dgm:chMax val="1"/>
          <dgm:dir/>
          <dgm:animLvl val="lvl"/>
          <dgm:resizeHandles val="exact"/>
        </dgm:presLayoutVars>
      </dgm:prSet>
      <dgm:spPr/>
    </dgm:pt>
    <dgm:pt modelId="{0EF539EF-280C-4BCF-8EAB-CED6FE9CA0F3}" type="pres">
      <dgm:prSet presAssocID="{C76684D1-21E0-484D-A03A-83C5C64B2645}" presName="children" presStyleCnt="0"/>
      <dgm:spPr/>
    </dgm:pt>
    <dgm:pt modelId="{635B1293-7977-4F25-8A61-9DE8373EE33B}" type="pres">
      <dgm:prSet presAssocID="{C76684D1-21E0-484D-A03A-83C5C64B2645}" presName="child1group" presStyleCnt="0"/>
      <dgm:spPr/>
    </dgm:pt>
    <dgm:pt modelId="{2B7DADEC-9951-426F-BCC9-33BC0CE7E413}" type="pres">
      <dgm:prSet presAssocID="{C76684D1-21E0-484D-A03A-83C5C64B2645}" presName="child1" presStyleLbl="bgAcc1" presStyleIdx="0" presStyleCnt="4"/>
      <dgm:spPr/>
    </dgm:pt>
    <dgm:pt modelId="{5F13E7D0-26B0-4B09-B5D5-5A180D734CD0}" type="pres">
      <dgm:prSet presAssocID="{C76684D1-21E0-484D-A03A-83C5C64B2645}" presName="child1Text" presStyleLbl="bgAcc1" presStyleIdx="0" presStyleCnt="4">
        <dgm:presLayoutVars>
          <dgm:bulletEnabled val="1"/>
        </dgm:presLayoutVars>
      </dgm:prSet>
      <dgm:spPr/>
    </dgm:pt>
    <dgm:pt modelId="{29274493-29A2-4FAE-8781-66BF778A1C13}" type="pres">
      <dgm:prSet presAssocID="{C76684D1-21E0-484D-A03A-83C5C64B2645}" presName="child2group" presStyleCnt="0"/>
      <dgm:spPr/>
    </dgm:pt>
    <dgm:pt modelId="{A0B7A973-0513-4801-A605-3F5F0A9BECDA}" type="pres">
      <dgm:prSet presAssocID="{C76684D1-21E0-484D-A03A-83C5C64B2645}" presName="child2" presStyleLbl="bgAcc1" presStyleIdx="1" presStyleCnt="4"/>
      <dgm:spPr/>
    </dgm:pt>
    <dgm:pt modelId="{C67AEE43-2989-43EC-AAB6-38B84D9E32AC}" type="pres">
      <dgm:prSet presAssocID="{C76684D1-21E0-484D-A03A-83C5C64B2645}" presName="child2Text" presStyleLbl="bgAcc1" presStyleIdx="1" presStyleCnt="4">
        <dgm:presLayoutVars>
          <dgm:bulletEnabled val="1"/>
        </dgm:presLayoutVars>
      </dgm:prSet>
      <dgm:spPr/>
    </dgm:pt>
    <dgm:pt modelId="{95987CB9-5F34-47ED-9C9B-772BD679F1CA}" type="pres">
      <dgm:prSet presAssocID="{C76684D1-21E0-484D-A03A-83C5C64B2645}" presName="child3group" presStyleCnt="0"/>
      <dgm:spPr/>
    </dgm:pt>
    <dgm:pt modelId="{284C6644-F90D-4FCA-80E4-08B6E3F14553}" type="pres">
      <dgm:prSet presAssocID="{C76684D1-21E0-484D-A03A-83C5C64B2645}" presName="child3" presStyleLbl="bgAcc1" presStyleIdx="2" presStyleCnt="4"/>
      <dgm:spPr/>
    </dgm:pt>
    <dgm:pt modelId="{CB00920B-24BB-4A5A-B95B-9F7C9E63727E}" type="pres">
      <dgm:prSet presAssocID="{C76684D1-21E0-484D-A03A-83C5C64B2645}" presName="child3Text" presStyleLbl="bgAcc1" presStyleIdx="2" presStyleCnt="4">
        <dgm:presLayoutVars>
          <dgm:bulletEnabled val="1"/>
        </dgm:presLayoutVars>
      </dgm:prSet>
      <dgm:spPr/>
    </dgm:pt>
    <dgm:pt modelId="{C2633955-1826-439D-817C-4E4D068A7499}" type="pres">
      <dgm:prSet presAssocID="{C76684D1-21E0-484D-A03A-83C5C64B2645}" presName="child4group" presStyleCnt="0"/>
      <dgm:spPr/>
    </dgm:pt>
    <dgm:pt modelId="{71874900-8CD2-4F72-B12A-360D87E98894}" type="pres">
      <dgm:prSet presAssocID="{C76684D1-21E0-484D-A03A-83C5C64B2645}" presName="child4" presStyleLbl="bgAcc1" presStyleIdx="3" presStyleCnt="4"/>
      <dgm:spPr/>
    </dgm:pt>
    <dgm:pt modelId="{4D87A6B4-AB11-4643-A5EC-DAD604EBCA7A}" type="pres">
      <dgm:prSet presAssocID="{C76684D1-21E0-484D-A03A-83C5C64B2645}" presName="child4Text" presStyleLbl="bgAcc1" presStyleIdx="3" presStyleCnt="4">
        <dgm:presLayoutVars>
          <dgm:bulletEnabled val="1"/>
        </dgm:presLayoutVars>
      </dgm:prSet>
      <dgm:spPr/>
    </dgm:pt>
    <dgm:pt modelId="{0C3C68EA-3E8C-4964-831D-CF5FA09BE48D}" type="pres">
      <dgm:prSet presAssocID="{C76684D1-21E0-484D-A03A-83C5C64B2645}" presName="childPlaceholder" presStyleCnt="0"/>
      <dgm:spPr/>
    </dgm:pt>
    <dgm:pt modelId="{6C47F6E7-60CE-4CCC-B486-1919783AEB91}" type="pres">
      <dgm:prSet presAssocID="{C76684D1-21E0-484D-A03A-83C5C64B2645}" presName="circle" presStyleCnt="0"/>
      <dgm:spPr/>
    </dgm:pt>
    <dgm:pt modelId="{0099D93F-9AAC-4850-A37C-C55DFCFD5666}" type="pres">
      <dgm:prSet presAssocID="{C76684D1-21E0-484D-A03A-83C5C64B2645}" presName="quadrant1" presStyleLbl="node1" presStyleIdx="0" presStyleCnt="4">
        <dgm:presLayoutVars>
          <dgm:chMax val="1"/>
          <dgm:bulletEnabled val="1"/>
        </dgm:presLayoutVars>
      </dgm:prSet>
      <dgm:spPr/>
    </dgm:pt>
    <dgm:pt modelId="{E6D6BD52-2BE0-4853-BC5E-9C31D77EB9F6}" type="pres">
      <dgm:prSet presAssocID="{C76684D1-21E0-484D-A03A-83C5C64B2645}" presName="quadrant2" presStyleLbl="node1" presStyleIdx="1" presStyleCnt="4">
        <dgm:presLayoutVars>
          <dgm:chMax val="1"/>
          <dgm:bulletEnabled val="1"/>
        </dgm:presLayoutVars>
      </dgm:prSet>
      <dgm:spPr/>
    </dgm:pt>
    <dgm:pt modelId="{39F9759D-0D1E-46C8-8677-935D76739C11}" type="pres">
      <dgm:prSet presAssocID="{C76684D1-21E0-484D-A03A-83C5C64B2645}" presName="quadrant3" presStyleLbl="node1" presStyleIdx="2" presStyleCnt="4">
        <dgm:presLayoutVars>
          <dgm:chMax val="1"/>
          <dgm:bulletEnabled val="1"/>
        </dgm:presLayoutVars>
      </dgm:prSet>
      <dgm:spPr/>
    </dgm:pt>
    <dgm:pt modelId="{09D66D21-FA8A-4FCF-8029-2C3E1241CEB6}" type="pres">
      <dgm:prSet presAssocID="{C76684D1-21E0-484D-A03A-83C5C64B2645}" presName="quadrant4" presStyleLbl="node1" presStyleIdx="3" presStyleCnt="4">
        <dgm:presLayoutVars>
          <dgm:chMax val="1"/>
          <dgm:bulletEnabled val="1"/>
        </dgm:presLayoutVars>
      </dgm:prSet>
      <dgm:spPr/>
    </dgm:pt>
    <dgm:pt modelId="{DE5D3615-4CEF-45AB-846B-9026C20594D0}" type="pres">
      <dgm:prSet presAssocID="{C76684D1-21E0-484D-A03A-83C5C64B2645}" presName="quadrantPlaceholder" presStyleCnt="0"/>
      <dgm:spPr/>
    </dgm:pt>
    <dgm:pt modelId="{9ECE7AE8-B08E-4DFB-B985-6E15DD231213}" type="pres">
      <dgm:prSet presAssocID="{C76684D1-21E0-484D-A03A-83C5C64B2645}" presName="center1" presStyleLbl="fgShp" presStyleIdx="0" presStyleCnt="2"/>
      <dgm:spPr/>
    </dgm:pt>
    <dgm:pt modelId="{ED5DEFAA-8332-4624-8C24-4E95EFCF12FE}" type="pres">
      <dgm:prSet presAssocID="{C76684D1-21E0-484D-A03A-83C5C64B2645}" presName="center2" presStyleLbl="fgShp" presStyleIdx="1" presStyleCnt="2"/>
      <dgm:spPr/>
    </dgm:pt>
  </dgm:ptLst>
  <dgm:cxnLst>
    <dgm:cxn modelId="{AA60DA00-9ABF-414D-882A-FF3EB89A6C0E}" srcId="{42ACE59B-3D0D-49A3-AEA1-0A5AEAF0931D}" destId="{C77E3096-E2FC-4F64-A940-5F02D61A59D0}" srcOrd="1" destOrd="0" parTransId="{35C023CF-EFD7-4892-AC9B-48610C2EEBC6}" sibTransId="{F72113DD-B007-4080-BB06-0EC6E8E67C3F}"/>
    <dgm:cxn modelId="{4ACBF308-93EC-4B25-A6C7-8F04E07AE829}" type="presOf" srcId="{4D98BB67-48D7-42FE-9974-537E3F378FA2}" destId="{284C6644-F90D-4FCA-80E4-08B6E3F14553}" srcOrd="0" destOrd="0" presId="urn:microsoft.com/office/officeart/2005/8/layout/cycle4"/>
    <dgm:cxn modelId="{148DC712-0EE7-4E17-BF05-33495B1261AD}" type="presOf" srcId="{988A02B2-A7D7-4D50-AAD8-2D7E62F6A5F5}" destId="{4D87A6B4-AB11-4643-A5EC-DAD604EBCA7A}" srcOrd="1" destOrd="0" presId="urn:microsoft.com/office/officeart/2005/8/layout/cycle4"/>
    <dgm:cxn modelId="{6C041C18-E060-40BF-8C69-9A0A6177E760}" srcId="{85BA75AB-2CA1-40EC-ACD1-D16FEDBD7D37}" destId="{80060C1D-E085-4A13-BE37-2FF0ECF40421}" srcOrd="0" destOrd="0" parTransId="{2D4FA1E0-EF13-492E-974F-9674CAF43506}" sibTransId="{6210ABA5-9656-42B1-996F-68D8873F798A}"/>
    <dgm:cxn modelId="{5419D818-2218-4E61-9B40-6752CAC9D7FE}" type="presOf" srcId="{C35F393C-80DD-4C9C-BA2D-040ACECA6147}" destId="{09D66D21-FA8A-4FCF-8029-2C3E1241CEB6}" srcOrd="0" destOrd="0" presId="urn:microsoft.com/office/officeart/2005/8/layout/cycle4"/>
    <dgm:cxn modelId="{823A3422-AAA1-495C-86ED-0D777503E81A}" type="presOf" srcId="{3F970D8A-43A3-456E-AB06-2121088A6CF8}" destId="{C67AEE43-2989-43EC-AAB6-38B84D9E32AC}" srcOrd="1" destOrd="0" presId="urn:microsoft.com/office/officeart/2005/8/layout/cycle4"/>
    <dgm:cxn modelId="{F35B6A27-FCE3-4493-B497-E023200DCDDD}" type="presOf" srcId="{4D98BB67-48D7-42FE-9974-537E3F378FA2}" destId="{CB00920B-24BB-4A5A-B95B-9F7C9E63727E}" srcOrd="1" destOrd="0" presId="urn:microsoft.com/office/officeart/2005/8/layout/cycle4"/>
    <dgm:cxn modelId="{95296829-2990-46B9-9075-95B49E32102E}" type="presOf" srcId="{5245596B-DDE8-434A-A4D5-2940D4B33A4E}" destId="{E6D6BD52-2BE0-4853-BC5E-9C31D77EB9F6}" srcOrd="0" destOrd="0" presId="urn:microsoft.com/office/officeart/2005/8/layout/cycle4"/>
    <dgm:cxn modelId="{DDC2A935-F460-4B79-A5C6-8935F846014E}" type="presOf" srcId="{B208A9D5-C1CC-4322-B569-8C6C1F54CA01}" destId="{4D87A6B4-AB11-4643-A5EC-DAD604EBCA7A}" srcOrd="1" destOrd="1" presId="urn:microsoft.com/office/officeart/2005/8/layout/cycle4"/>
    <dgm:cxn modelId="{4FE43636-3B04-4570-8144-5211E33A41F8}" srcId="{85BA75AB-2CA1-40EC-ACD1-D16FEDBD7D37}" destId="{2D093C91-682E-4D02-99E4-F83451FC59ED}" srcOrd="1" destOrd="0" parTransId="{575C59F3-4706-4AFE-BF04-B47313FE3361}" sibTransId="{6942D53D-0FF1-41B0-8672-0F455D14C55F}"/>
    <dgm:cxn modelId="{DF7FFC3E-6EFB-4B80-B9EC-1D28AFFE2606}" type="presOf" srcId="{80060C1D-E085-4A13-BE37-2FF0ECF40421}" destId="{2B7DADEC-9951-426F-BCC9-33BC0CE7E413}" srcOrd="0" destOrd="0" presId="urn:microsoft.com/office/officeart/2005/8/layout/cycle4"/>
    <dgm:cxn modelId="{77D8D73F-5C26-4540-A3E0-504D75E08222}" type="presOf" srcId="{3F970D8A-43A3-456E-AB06-2121088A6CF8}" destId="{A0B7A973-0513-4801-A605-3F5F0A9BECDA}" srcOrd="0" destOrd="0" presId="urn:microsoft.com/office/officeart/2005/8/layout/cycle4"/>
    <dgm:cxn modelId="{76CB5F4D-4216-4145-9C90-1B63E0C2FCFC}" type="presOf" srcId="{85BA75AB-2CA1-40EC-ACD1-D16FEDBD7D37}" destId="{0099D93F-9AAC-4850-A37C-C55DFCFD5666}" srcOrd="0" destOrd="0" presId="urn:microsoft.com/office/officeart/2005/8/layout/cycle4"/>
    <dgm:cxn modelId="{29512D6E-2031-4567-8E70-F016E7F6CEF9}" srcId="{5245596B-DDE8-434A-A4D5-2940D4B33A4E}" destId="{3F970D8A-43A3-456E-AB06-2121088A6CF8}" srcOrd="0" destOrd="0" parTransId="{99DC51BD-ABB8-4E35-94C6-56FC61BA80CB}" sibTransId="{C00FB15A-8D3C-4A1D-91F4-3155CF9AADB9}"/>
    <dgm:cxn modelId="{97862371-A4F3-4837-8E07-1FDAB041FCE9}" type="presOf" srcId="{42ACE59B-3D0D-49A3-AEA1-0A5AEAF0931D}" destId="{39F9759D-0D1E-46C8-8677-935D76739C11}" srcOrd="0" destOrd="0" presId="urn:microsoft.com/office/officeart/2005/8/layout/cycle4"/>
    <dgm:cxn modelId="{5984E177-ABD4-486C-87D2-DC294A390860}" srcId="{C76684D1-21E0-484D-A03A-83C5C64B2645}" destId="{42ACE59B-3D0D-49A3-AEA1-0A5AEAF0931D}" srcOrd="2" destOrd="0" parTransId="{E7FE80DB-B0F7-48CC-AAED-7E95A6C43959}" sibTransId="{54F24F86-3603-4053-9B50-A69D2D694488}"/>
    <dgm:cxn modelId="{8C7F3859-07D0-4C48-A59C-C2445064FCCD}" type="presOf" srcId="{80060C1D-E085-4A13-BE37-2FF0ECF40421}" destId="{5F13E7D0-26B0-4B09-B5D5-5A180D734CD0}" srcOrd="1" destOrd="0" presId="urn:microsoft.com/office/officeart/2005/8/layout/cycle4"/>
    <dgm:cxn modelId="{84A89D59-2FFD-4E72-A1E6-5BC21C3C8898}" type="presOf" srcId="{19D1C525-B07F-4FC5-AFAA-9DB240EF66B8}" destId="{A0B7A973-0513-4801-A605-3F5F0A9BECDA}" srcOrd="0" destOrd="1" presId="urn:microsoft.com/office/officeart/2005/8/layout/cycle4"/>
    <dgm:cxn modelId="{1A11A180-386F-4D71-B3B8-FCBD51539847}" type="presOf" srcId="{C77E3096-E2FC-4F64-A940-5F02D61A59D0}" destId="{CB00920B-24BB-4A5A-B95B-9F7C9E63727E}" srcOrd="1" destOrd="1" presId="urn:microsoft.com/office/officeart/2005/8/layout/cycle4"/>
    <dgm:cxn modelId="{96870A86-9C2A-417D-AB72-A6D0AF2C0643}" type="presOf" srcId="{2D093C91-682E-4D02-99E4-F83451FC59ED}" destId="{2B7DADEC-9951-426F-BCC9-33BC0CE7E413}" srcOrd="0" destOrd="1" presId="urn:microsoft.com/office/officeart/2005/8/layout/cycle4"/>
    <dgm:cxn modelId="{68312A8C-5D55-4C98-97AC-B4E15E6CD18B}" srcId="{C35F393C-80DD-4C9C-BA2D-040ACECA6147}" destId="{988A02B2-A7D7-4D50-AAD8-2D7E62F6A5F5}" srcOrd="0" destOrd="0" parTransId="{0D1C701C-ADA3-44B9-ACF6-71B0DEDA9969}" sibTransId="{A78F86EC-A44B-45D7-B0CC-86B173D0C252}"/>
    <dgm:cxn modelId="{D52DB092-AFF6-49C3-A5F0-17825C9B91D2}" type="presOf" srcId="{19D1C525-B07F-4FC5-AFAA-9DB240EF66B8}" destId="{C67AEE43-2989-43EC-AAB6-38B84D9E32AC}" srcOrd="1" destOrd="1" presId="urn:microsoft.com/office/officeart/2005/8/layout/cycle4"/>
    <dgm:cxn modelId="{AECD0B93-7476-4C38-977E-64AB135D8AC3}" srcId="{C76684D1-21E0-484D-A03A-83C5C64B2645}" destId="{C35F393C-80DD-4C9C-BA2D-040ACECA6147}" srcOrd="3" destOrd="0" parTransId="{4C46EC83-4982-4984-A5BA-9B9F82E3D5EA}" sibTransId="{A287D357-EB05-4CEC-88A7-10AFFD642CBC}"/>
    <dgm:cxn modelId="{B55C239C-3C7C-41DB-9094-D6DD660F28EA}" srcId="{C35F393C-80DD-4C9C-BA2D-040ACECA6147}" destId="{B208A9D5-C1CC-4322-B569-8C6C1F54CA01}" srcOrd="1" destOrd="0" parTransId="{A25080EB-7603-4551-9970-566019C06519}" sibTransId="{E75A766D-D779-4501-A28F-533D769CE437}"/>
    <dgm:cxn modelId="{076EC1A4-0E51-4B18-9072-D8BA9F5B6370}" srcId="{5245596B-DDE8-434A-A4D5-2940D4B33A4E}" destId="{19D1C525-B07F-4FC5-AFAA-9DB240EF66B8}" srcOrd="1" destOrd="0" parTransId="{C8810ECE-B7ED-4947-82B2-68B3F1A6CC6E}" sibTransId="{10D0174C-3D30-49FB-88D2-BEB6B1D3F9B6}"/>
    <dgm:cxn modelId="{4A3516A6-C298-43EB-9172-08213A474D2E}" type="presOf" srcId="{C77E3096-E2FC-4F64-A940-5F02D61A59D0}" destId="{284C6644-F90D-4FCA-80E4-08B6E3F14553}" srcOrd="0" destOrd="1" presId="urn:microsoft.com/office/officeart/2005/8/layout/cycle4"/>
    <dgm:cxn modelId="{72534DAC-4A2A-4DAA-BCF2-1D00341CDAFB}" srcId="{42ACE59B-3D0D-49A3-AEA1-0A5AEAF0931D}" destId="{4D98BB67-48D7-42FE-9974-537E3F378FA2}" srcOrd="0" destOrd="0" parTransId="{AD5FA0D4-F4CC-42C8-B97B-CFF06E4C2A92}" sibTransId="{DA3EFD5B-C016-4D99-8F76-668F79798776}"/>
    <dgm:cxn modelId="{3D5C31C4-3E9B-4FE7-9B45-01E4CF6EAEA1}" srcId="{C76684D1-21E0-484D-A03A-83C5C64B2645}" destId="{85BA75AB-2CA1-40EC-ACD1-D16FEDBD7D37}" srcOrd="0" destOrd="0" parTransId="{E56FAAF2-A78B-4297-AFBF-74FAEE4FA39B}" sibTransId="{0A15D199-3AFA-4A35-92F3-02BBE796DC85}"/>
    <dgm:cxn modelId="{55F0A8CD-8B60-4119-875D-29E6CB636EC6}" type="presOf" srcId="{B208A9D5-C1CC-4322-B569-8C6C1F54CA01}" destId="{71874900-8CD2-4F72-B12A-360D87E98894}" srcOrd="0" destOrd="1" presId="urn:microsoft.com/office/officeart/2005/8/layout/cycle4"/>
    <dgm:cxn modelId="{FD1B97DF-804C-4138-B5BD-4E101542F90B}" type="presOf" srcId="{2D093C91-682E-4D02-99E4-F83451FC59ED}" destId="{5F13E7D0-26B0-4B09-B5D5-5A180D734CD0}" srcOrd="1" destOrd="1" presId="urn:microsoft.com/office/officeart/2005/8/layout/cycle4"/>
    <dgm:cxn modelId="{624BE5E2-C37D-4A45-AF3D-88741E82F228}" srcId="{C76684D1-21E0-484D-A03A-83C5C64B2645}" destId="{5245596B-DDE8-434A-A4D5-2940D4B33A4E}" srcOrd="1" destOrd="0" parTransId="{FBFD4A3D-C25F-4096-9948-CEC3005F0ABB}" sibTransId="{6EA95F6A-FE88-4CBB-8F7A-0F22D55E3826}"/>
    <dgm:cxn modelId="{30BBF2E9-43B7-4978-A71A-32E7C6BB0D39}" type="presOf" srcId="{C76684D1-21E0-484D-A03A-83C5C64B2645}" destId="{DE270490-49F1-464F-A6BF-B12164DD6FA6}" srcOrd="0" destOrd="0" presId="urn:microsoft.com/office/officeart/2005/8/layout/cycle4"/>
    <dgm:cxn modelId="{B0B58BF3-931B-4BC3-A47E-26F755AE2286}" type="presOf" srcId="{988A02B2-A7D7-4D50-AAD8-2D7E62F6A5F5}" destId="{71874900-8CD2-4F72-B12A-360D87E98894}" srcOrd="0" destOrd="0" presId="urn:microsoft.com/office/officeart/2005/8/layout/cycle4"/>
    <dgm:cxn modelId="{20AC2B2D-832A-44D2-9E35-FDA5E69BF07F}" type="presParOf" srcId="{DE270490-49F1-464F-A6BF-B12164DD6FA6}" destId="{0EF539EF-280C-4BCF-8EAB-CED6FE9CA0F3}" srcOrd="0" destOrd="0" presId="urn:microsoft.com/office/officeart/2005/8/layout/cycle4"/>
    <dgm:cxn modelId="{D6BD854E-32F1-4287-9F09-B5B5B3BF6587}" type="presParOf" srcId="{0EF539EF-280C-4BCF-8EAB-CED6FE9CA0F3}" destId="{635B1293-7977-4F25-8A61-9DE8373EE33B}" srcOrd="0" destOrd="0" presId="urn:microsoft.com/office/officeart/2005/8/layout/cycle4"/>
    <dgm:cxn modelId="{68D3A4D2-BF0A-4B09-BF5D-0799855AC2BE}" type="presParOf" srcId="{635B1293-7977-4F25-8A61-9DE8373EE33B}" destId="{2B7DADEC-9951-426F-BCC9-33BC0CE7E413}" srcOrd="0" destOrd="0" presId="urn:microsoft.com/office/officeart/2005/8/layout/cycle4"/>
    <dgm:cxn modelId="{229D50A3-1A2D-41F2-A9A0-0ADD09C1C730}" type="presParOf" srcId="{635B1293-7977-4F25-8A61-9DE8373EE33B}" destId="{5F13E7D0-26B0-4B09-B5D5-5A180D734CD0}" srcOrd="1" destOrd="0" presId="urn:microsoft.com/office/officeart/2005/8/layout/cycle4"/>
    <dgm:cxn modelId="{61943023-95E2-424F-8D34-CFE472BA3DD0}" type="presParOf" srcId="{0EF539EF-280C-4BCF-8EAB-CED6FE9CA0F3}" destId="{29274493-29A2-4FAE-8781-66BF778A1C13}" srcOrd="1" destOrd="0" presId="urn:microsoft.com/office/officeart/2005/8/layout/cycle4"/>
    <dgm:cxn modelId="{7BF0B513-8BCC-4DF8-ACCD-ACCE20294AB2}" type="presParOf" srcId="{29274493-29A2-4FAE-8781-66BF778A1C13}" destId="{A0B7A973-0513-4801-A605-3F5F0A9BECDA}" srcOrd="0" destOrd="0" presId="urn:microsoft.com/office/officeart/2005/8/layout/cycle4"/>
    <dgm:cxn modelId="{8D833EDD-83A5-4075-AC22-3DB0E73621CF}" type="presParOf" srcId="{29274493-29A2-4FAE-8781-66BF778A1C13}" destId="{C67AEE43-2989-43EC-AAB6-38B84D9E32AC}" srcOrd="1" destOrd="0" presId="urn:microsoft.com/office/officeart/2005/8/layout/cycle4"/>
    <dgm:cxn modelId="{8704C51E-BD4F-4A64-ADF5-B7A1BDF7C4DE}" type="presParOf" srcId="{0EF539EF-280C-4BCF-8EAB-CED6FE9CA0F3}" destId="{95987CB9-5F34-47ED-9C9B-772BD679F1CA}" srcOrd="2" destOrd="0" presId="urn:microsoft.com/office/officeart/2005/8/layout/cycle4"/>
    <dgm:cxn modelId="{CBB883FB-EBD4-459B-BE94-90BC74D52F04}" type="presParOf" srcId="{95987CB9-5F34-47ED-9C9B-772BD679F1CA}" destId="{284C6644-F90D-4FCA-80E4-08B6E3F14553}" srcOrd="0" destOrd="0" presId="urn:microsoft.com/office/officeart/2005/8/layout/cycle4"/>
    <dgm:cxn modelId="{FB769BE1-A7F0-4B71-82F7-81467B789F43}" type="presParOf" srcId="{95987CB9-5F34-47ED-9C9B-772BD679F1CA}" destId="{CB00920B-24BB-4A5A-B95B-9F7C9E63727E}" srcOrd="1" destOrd="0" presId="urn:microsoft.com/office/officeart/2005/8/layout/cycle4"/>
    <dgm:cxn modelId="{E8A74BDA-2DFC-4386-85B8-2D2B9622103A}" type="presParOf" srcId="{0EF539EF-280C-4BCF-8EAB-CED6FE9CA0F3}" destId="{C2633955-1826-439D-817C-4E4D068A7499}" srcOrd="3" destOrd="0" presId="urn:microsoft.com/office/officeart/2005/8/layout/cycle4"/>
    <dgm:cxn modelId="{27D21F94-67E1-41E3-A903-8CAB23BFDFE3}" type="presParOf" srcId="{C2633955-1826-439D-817C-4E4D068A7499}" destId="{71874900-8CD2-4F72-B12A-360D87E98894}" srcOrd="0" destOrd="0" presId="urn:microsoft.com/office/officeart/2005/8/layout/cycle4"/>
    <dgm:cxn modelId="{6D9D0652-3DFE-4D4A-8940-DD026F81543B}" type="presParOf" srcId="{C2633955-1826-439D-817C-4E4D068A7499}" destId="{4D87A6B4-AB11-4643-A5EC-DAD604EBCA7A}" srcOrd="1" destOrd="0" presId="urn:microsoft.com/office/officeart/2005/8/layout/cycle4"/>
    <dgm:cxn modelId="{4B2B2143-CFC0-4893-9DE3-38B52284A620}" type="presParOf" srcId="{0EF539EF-280C-4BCF-8EAB-CED6FE9CA0F3}" destId="{0C3C68EA-3E8C-4964-831D-CF5FA09BE48D}" srcOrd="4" destOrd="0" presId="urn:microsoft.com/office/officeart/2005/8/layout/cycle4"/>
    <dgm:cxn modelId="{9E44E5DA-C319-4DFC-ACFE-6AEBEFA3862E}" type="presParOf" srcId="{DE270490-49F1-464F-A6BF-B12164DD6FA6}" destId="{6C47F6E7-60CE-4CCC-B486-1919783AEB91}" srcOrd="1" destOrd="0" presId="urn:microsoft.com/office/officeart/2005/8/layout/cycle4"/>
    <dgm:cxn modelId="{7E7A41EF-B477-4CAA-9C01-50F8975DE285}" type="presParOf" srcId="{6C47F6E7-60CE-4CCC-B486-1919783AEB91}" destId="{0099D93F-9AAC-4850-A37C-C55DFCFD5666}" srcOrd="0" destOrd="0" presId="urn:microsoft.com/office/officeart/2005/8/layout/cycle4"/>
    <dgm:cxn modelId="{0B6A06DE-35D1-4608-949D-94E0BA51CAED}" type="presParOf" srcId="{6C47F6E7-60CE-4CCC-B486-1919783AEB91}" destId="{E6D6BD52-2BE0-4853-BC5E-9C31D77EB9F6}" srcOrd="1" destOrd="0" presId="urn:microsoft.com/office/officeart/2005/8/layout/cycle4"/>
    <dgm:cxn modelId="{695A8D77-45E6-4C9D-9E80-2010866F0139}" type="presParOf" srcId="{6C47F6E7-60CE-4CCC-B486-1919783AEB91}" destId="{39F9759D-0D1E-46C8-8677-935D76739C11}" srcOrd="2" destOrd="0" presId="urn:microsoft.com/office/officeart/2005/8/layout/cycle4"/>
    <dgm:cxn modelId="{9CE34A42-8E2B-4EAE-8F14-135509F99F0A}" type="presParOf" srcId="{6C47F6E7-60CE-4CCC-B486-1919783AEB91}" destId="{09D66D21-FA8A-4FCF-8029-2C3E1241CEB6}" srcOrd="3" destOrd="0" presId="urn:microsoft.com/office/officeart/2005/8/layout/cycle4"/>
    <dgm:cxn modelId="{1698AA53-1255-4151-B566-E4C23A4F383A}" type="presParOf" srcId="{6C47F6E7-60CE-4CCC-B486-1919783AEB91}" destId="{DE5D3615-4CEF-45AB-846B-9026C20594D0}" srcOrd="4" destOrd="0" presId="urn:microsoft.com/office/officeart/2005/8/layout/cycle4"/>
    <dgm:cxn modelId="{DD67A4AE-DF4A-40ED-B08C-516D0B3A6E09}" type="presParOf" srcId="{DE270490-49F1-464F-A6BF-B12164DD6FA6}" destId="{9ECE7AE8-B08E-4DFB-B985-6E15DD231213}" srcOrd="2" destOrd="0" presId="urn:microsoft.com/office/officeart/2005/8/layout/cycle4"/>
    <dgm:cxn modelId="{C24B76A3-B6CC-4C5F-B77E-C05C5C7492EB}" type="presParOf" srcId="{DE270490-49F1-464F-A6BF-B12164DD6FA6}" destId="{ED5DEFAA-8332-4624-8C24-4E95EFCF12F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FEC565-B138-40D7-992E-9DF0EB692F0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NL"/>
        </a:p>
      </dgm:t>
    </dgm:pt>
    <dgm:pt modelId="{3F1010F0-400C-4F9C-970B-370D58E49AF4}">
      <dgm:prSet phldrT="[Text]"/>
      <dgm:spPr/>
      <dgm:t>
        <a:bodyPr/>
        <a:lstStyle/>
        <a:p>
          <a:r>
            <a:rPr lang="en-NL" dirty="0"/>
            <a:t>25.1</a:t>
          </a:r>
        </a:p>
      </dgm:t>
    </dgm:pt>
    <dgm:pt modelId="{3D873E2C-0CA1-4D8E-8407-D92C2C76CE11}" type="parTrans" cxnId="{18DFBAC2-DBE3-419F-9346-F699252725A8}">
      <dgm:prSet/>
      <dgm:spPr/>
      <dgm:t>
        <a:bodyPr/>
        <a:lstStyle/>
        <a:p>
          <a:endParaRPr lang="en-NL"/>
        </a:p>
      </dgm:t>
    </dgm:pt>
    <dgm:pt modelId="{2732DF66-47AA-4856-94C0-D53EEC150CAF}" type="sibTrans" cxnId="{18DFBAC2-DBE3-419F-9346-F699252725A8}">
      <dgm:prSet/>
      <dgm:spPr/>
      <dgm:t>
        <a:bodyPr/>
        <a:lstStyle/>
        <a:p>
          <a:endParaRPr lang="en-NL"/>
        </a:p>
      </dgm:t>
    </dgm:pt>
    <dgm:pt modelId="{59C8D5B8-3B4F-4042-B3D1-EC5427520424}">
      <dgm:prSet phldrT="[Text]" custT="1"/>
      <dgm:spPr/>
      <dgm:t>
        <a:bodyPr/>
        <a:lstStyle/>
        <a:p>
          <a:pPr>
            <a:buFont typeface="Courier New" panose="02070309020205020404" pitchFamily="49" charset="0"/>
            <a:buChar char="o"/>
          </a:pPr>
          <a:r>
            <a:rPr lang="en-US" sz="1400" b="1" i="0" dirty="0">
              <a:solidFill>
                <a:srgbClr val="000000"/>
              </a:solidFill>
              <a:effectLst/>
              <a:latin typeface="Aktiv Grotesk reg"/>
            </a:rPr>
            <a:t>Denial of Service: Regular Expression</a:t>
          </a:r>
          <a:endParaRPr lang="en-NL" sz="1400" b="1" dirty="0"/>
        </a:p>
      </dgm:t>
    </dgm:pt>
    <dgm:pt modelId="{460210F7-6EC1-40F1-B4AA-9FA31D3F82C6}" type="parTrans" cxnId="{26089679-63CD-4BA0-A39D-7A7F9869BBBE}">
      <dgm:prSet/>
      <dgm:spPr/>
      <dgm:t>
        <a:bodyPr/>
        <a:lstStyle/>
        <a:p>
          <a:endParaRPr lang="en-NL"/>
        </a:p>
      </dgm:t>
    </dgm:pt>
    <dgm:pt modelId="{F2BB53CC-CB95-46BF-8EE0-7971EF257AA1}" type="sibTrans" cxnId="{26089679-63CD-4BA0-A39D-7A7F9869BBBE}">
      <dgm:prSet/>
      <dgm:spPr/>
      <dgm:t>
        <a:bodyPr/>
        <a:lstStyle/>
        <a:p>
          <a:endParaRPr lang="en-NL"/>
        </a:p>
      </dgm:t>
    </dgm:pt>
    <dgm:pt modelId="{B0E2AA2D-B8FE-47B9-AD5A-F050FC3764E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Insecure Transport</a:t>
          </a:r>
        </a:p>
      </dgm:t>
    </dgm:pt>
    <dgm:pt modelId="{C01F8DEC-9134-4C89-9471-B17F1D7FA6C3}" type="parTrans" cxnId="{D8C1B6B2-F02A-4DB1-8B9D-1290E8F688F5}">
      <dgm:prSet/>
      <dgm:spPr/>
      <dgm:t>
        <a:bodyPr/>
        <a:lstStyle/>
        <a:p>
          <a:endParaRPr lang="en-NL"/>
        </a:p>
      </dgm:t>
    </dgm:pt>
    <dgm:pt modelId="{E2499CCE-1EB6-4D1F-AC3B-7F1B9F0EF8FA}" type="sibTrans" cxnId="{D8C1B6B2-F02A-4DB1-8B9D-1290E8F688F5}">
      <dgm:prSet/>
      <dgm:spPr/>
      <dgm:t>
        <a:bodyPr/>
        <a:lstStyle/>
        <a:p>
          <a:endParaRPr lang="en-NL"/>
        </a:p>
      </dgm:t>
    </dgm:pt>
    <dgm:pt modelId="{85F1F0EB-1F59-4419-9814-72FD82ABEC5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Missing XML Validation</a:t>
          </a:r>
        </a:p>
      </dgm:t>
    </dgm:pt>
    <dgm:pt modelId="{285688D9-30B0-4A60-A1F6-D8C0E0852E0B}" type="parTrans" cxnId="{4A3B1808-83DB-4A56-B624-4117F20E65AC}">
      <dgm:prSet/>
      <dgm:spPr/>
      <dgm:t>
        <a:bodyPr/>
        <a:lstStyle/>
        <a:p>
          <a:endParaRPr lang="en-NL"/>
        </a:p>
      </dgm:t>
    </dgm:pt>
    <dgm:pt modelId="{0D7B9CB3-3AD0-49AA-8EC6-487FF64FFEF2}" type="sibTrans" cxnId="{4A3B1808-83DB-4A56-B624-4117F20E65AC}">
      <dgm:prSet/>
      <dgm:spPr/>
      <dgm:t>
        <a:bodyPr/>
        <a:lstStyle/>
        <a:p>
          <a:endParaRPr lang="en-NL"/>
        </a:p>
      </dgm:t>
    </dgm:pt>
    <dgm:pt modelId="{5E6169C3-8BA1-4825-A879-0925729AA164}">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Path Manipulation: Zip Entry Overwrite</a:t>
          </a:r>
        </a:p>
      </dgm:t>
    </dgm:pt>
    <dgm:pt modelId="{7ED33E78-0825-4C45-AEBA-DBE6540FCA58}" type="parTrans" cxnId="{C1990435-7FE5-4C7A-8F79-8D364824DABD}">
      <dgm:prSet/>
      <dgm:spPr/>
      <dgm:t>
        <a:bodyPr/>
        <a:lstStyle/>
        <a:p>
          <a:endParaRPr lang="en-NL"/>
        </a:p>
      </dgm:t>
    </dgm:pt>
    <dgm:pt modelId="{0898047C-6314-4B81-85DF-EB3919412C54}" type="sibTrans" cxnId="{C1990435-7FE5-4C7A-8F79-8D364824DABD}">
      <dgm:prSet/>
      <dgm:spPr/>
      <dgm:t>
        <a:bodyPr/>
        <a:lstStyle/>
        <a:p>
          <a:endParaRPr lang="en-NL"/>
        </a:p>
      </dgm:t>
    </dgm:pt>
    <dgm:pt modelId="{5951239E-31E2-4017-95E1-2FC9395E1506}">
      <dgm:prSet custT="1"/>
      <dgm:spPr/>
      <dgm:t>
        <a:bodyPr/>
        <a:lstStyle/>
        <a:p>
          <a:pPr>
            <a:buFont typeface="Courier New" panose="02070309020205020404" pitchFamily="49" charset="0"/>
            <a:buChar char="o"/>
          </a:pPr>
          <a:r>
            <a:rPr lang="en-US" sz="1400" b="1" i="0">
              <a:solidFill>
                <a:srgbClr val="000000"/>
              </a:solidFill>
              <a:effectLst/>
              <a:latin typeface="Aktiv Grotesk reg"/>
            </a:rPr>
            <a:t>Server-Side Request Forgery</a:t>
          </a:r>
          <a:endParaRPr lang="en-US" sz="1400" b="1" i="0" dirty="0">
            <a:solidFill>
              <a:srgbClr val="000000"/>
            </a:solidFill>
            <a:effectLst/>
            <a:latin typeface="Aktiv Grotesk reg"/>
          </a:endParaRPr>
        </a:p>
      </dgm:t>
    </dgm:pt>
    <dgm:pt modelId="{387DF178-4A3E-4768-815F-9CCE9C22CCA9}" type="parTrans" cxnId="{3A39F641-55D2-4F4A-B183-B9ECB6F1A558}">
      <dgm:prSet/>
      <dgm:spPr/>
      <dgm:t>
        <a:bodyPr/>
        <a:lstStyle/>
        <a:p>
          <a:endParaRPr lang="en-NL"/>
        </a:p>
      </dgm:t>
    </dgm:pt>
    <dgm:pt modelId="{A0D5D154-9EC5-4B9E-92F4-D660574AADAA}" type="sibTrans" cxnId="{3A39F641-55D2-4F4A-B183-B9ECB6F1A558}">
      <dgm:prSet/>
      <dgm:spPr/>
      <dgm:t>
        <a:bodyPr/>
        <a:lstStyle/>
        <a:p>
          <a:endParaRPr lang="en-NL"/>
        </a:p>
      </dgm:t>
    </dgm:pt>
    <dgm:pt modelId="{42B4886E-7060-4AE0-903E-A800C6C3AD8D}">
      <dgm:prSet custT="1"/>
      <dgm:spPr/>
      <dgm:t>
        <a:bodyPr/>
        <a:lstStyle/>
        <a:p>
          <a:pPr>
            <a:buFont typeface="Courier New" panose="02070309020205020404" pitchFamily="49" charset="0"/>
            <a:buChar char="o"/>
          </a:pPr>
          <a:r>
            <a:rPr lang="en-US" sz="1400" b="1" i="0">
              <a:solidFill>
                <a:srgbClr val="000000"/>
              </a:solidFill>
              <a:effectLst/>
              <a:latin typeface="Aktiv Grotesk reg"/>
            </a:rPr>
            <a:t>Setting Manipulation</a:t>
          </a:r>
          <a:endParaRPr lang="en-US" sz="1400" b="1" i="0" dirty="0">
            <a:solidFill>
              <a:srgbClr val="000000"/>
            </a:solidFill>
            <a:effectLst/>
            <a:latin typeface="Aktiv Grotesk reg"/>
          </a:endParaRPr>
        </a:p>
      </dgm:t>
    </dgm:pt>
    <dgm:pt modelId="{1F73FA3C-1BD8-4EE9-AB69-AE38C81A8A4D}" type="parTrans" cxnId="{580E91DD-5DB2-4FBE-896B-7452D4939B09}">
      <dgm:prSet/>
      <dgm:spPr/>
      <dgm:t>
        <a:bodyPr/>
        <a:lstStyle/>
        <a:p>
          <a:endParaRPr lang="en-NL"/>
        </a:p>
      </dgm:t>
    </dgm:pt>
    <dgm:pt modelId="{D02742FC-1E8C-49B5-9238-F35D08DF0120}" type="sibTrans" cxnId="{580E91DD-5DB2-4FBE-896B-7452D4939B09}">
      <dgm:prSet/>
      <dgm:spPr/>
      <dgm:t>
        <a:bodyPr/>
        <a:lstStyle/>
        <a:p>
          <a:endParaRPr lang="en-NL"/>
        </a:p>
      </dgm:t>
    </dgm:pt>
    <dgm:pt modelId="{B47F4A42-CA91-4F2F-AF1B-ECF243FF54F6}">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Database</a:t>
          </a:r>
          <a:endParaRPr lang="en-US" sz="1400" b="1" i="0" dirty="0">
            <a:solidFill>
              <a:srgbClr val="000000"/>
            </a:solidFill>
            <a:effectLst/>
            <a:latin typeface="Aktiv Grotesk reg"/>
          </a:endParaRPr>
        </a:p>
      </dgm:t>
    </dgm:pt>
    <dgm:pt modelId="{7C78B64C-08F4-4DFF-972E-333AA0A520D9}" type="parTrans" cxnId="{5A99918D-F9D2-4930-8DFB-1F9560F6A2D3}">
      <dgm:prSet/>
      <dgm:spPr/>
      <dgm:t>
        <a:bodyPr/>
        <a:lstStyle/>
        <a:p>
          <a:endParaRPr lang="en-NL"/>
        </a:p>
      </dgm:t>
    </dgm:pt>
    <dgm:pt modelId="{D6AF42EB-35BD-4DF5-89CF-D8C7876A092D}" type="sibTrans" cxnId="{5A99918D-F9D2-4930-8DFB-1F9560F6A2D3}">
      <dgm:prSet/>
      <dgm:spPr/>
      <dgm:t>
        <a:bodyPr/>
        <a:lstStyle/>
        <a:p>
          <a:endParaRPr lang="en-NL"/>
        </a:p>
      </dgm:t>
    </dgm:pt>
    <dgm:pt modelId="{70D5AD62-5203-4212-9D14-B37905C5CC3B}">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Sockets</a:t>
          </a:r>
          <a:endParaRPr lang="en-US" sz="1400" b="1" i="0" dirty="0">
            <a:solidFill>
              <a:srgbClr val="000000"/>
            </a:solidFill>
            <a:effectLst/>
            <a:latin typeface="Aktiv Grotesk reg"/>
          </a:endParaRPr>
        </a:p>
      </dgm:t>
    </dgm:pt>
    <dgm:pt modelId="{AEE6B710-515A-4A56-A969-CAB1CA96D43E}" type="parTrans" cxnId="{782B1194-D144-4FDE-A0F6-8FBFD0C619D7}">
      <dgm:prSet/>
      <dgm:spPr/>
      <dgm:t>
        <a:bodyPr/>
        <a:lstStyle/>
        <a:p>
          <a:endParaRPr lang="en-NL"/>
        </a:p>
      </dgm:t>
    </dgm:pt>
    <dgm:pt modelId="{C2C5A0C3-5E88-4EDF-8D09-2E7CABD782AB}" type="sibTrans" cxnId="{782B1194-D144-4FDE-A0F6-8FBFD0C619D7}">
      <dgm:prSet/>
      <dgm:spPr/>
      <dgm:t>
        <a:bodyPr/>
        <a:lstStyle/>
        <a:p>
          <a:endParaRPr lang="en-NL"/>
        </a:p>
      </dgm:t>
    </dgm:pt>
    <dgm:pt modelId="{230C084B-ADD6-4BB8-80EA-26E64A44A6C3}">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Entity Expansion Injection</a:t>
          </a:r>
        </a:p>
      </dgm:t>
    </dgm:pt>
    <dgm:pt modelId="{DDDFE443-0DE8-4B9B-9F20-35FB875B8360}" type="parTrans" cxnId="{F2DB51B3-966F-4BD6-8F92-DB812ACEEA32}">
      <dgm:prSet/>
      <dgm:spPr/>
      <dgm:t>
        <a:bodyPr/>
        <a:lstStyle/>
        <a:p>
          <a:endParaRPr lang="en-NL"/>
        </a:p>
      </dgm:t>
    </dgm:pt>
    <dgm:pt modelId="{6A3EFF58-875F-40E6-925A-6A5B0C366EF7}" type="sibTrans" cxnId="{F2DB51B3-966F-4BD6-8F92-DB812ACEEA32}">
      <dgm:prSet/>
      <dgm:spPr/>
      <dgm:t>
        <a:bodyPr/>
        <a:lstStyle/>
        <a:p>
          <a:endParaRPr lang="en-NL"/>
        </a:p>
      </dgm:t>
    </dgm:pt>
    <dgm:pt modelId="{76AAEACD-8163-4A1E-BF1A-B2A2B601150F}">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External Entity Injection</a:t>
          </a:r>
        </a:p>
      </dgm:t>
    </dgm:pt>
    <dgm:pt modelId="{EF643AE1-71C0-4732-AE11-D0B00B5A55B3}" type="parTrans" cxnId="{E7510FF4-617D-4FBC-A35D-AD31045CBA8A}">
      <dgm:prSet/>
      <dgm:spPr/>
      <dgm:t>
        <a:bodyPr/>
        <a:lstStyle/>
        <a:p>
          <a:endParaRPr lang="en-NL"/>
        </a:p>
      </dgm:t>
    </dgm:pt>
    <dgm:pt modelId="{2B0569DD-B0B9-43B5-96C2-7E7E66CAD368}" type="sibTrans" cxnId="{E7510FF4-617D-4FBC-A35D-AD31045CBA8A}">
      <dgm:prSet/>
      <dgm:spPr/>
      <dgm:t>
        <a:bodyPr/>
        <a:lstStyle/>
        <a:p>
          <a:endParaRPr lang="en-NL"/>
        </a:p>
      </dgm:t>
    </dgm:pt>
    <dgm:pt modelId="{558C3479-63B2-4A30-A8CC-61302DAB2005}">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Injection</a:t>
          </a:r>
          <a:endParaRPr lang="en-US" sz="1400" b="1" dirty="0"/>
        </a:p>
      </dgm:t>
    </dgm:pt>
    <dgm:pt modelId="{0D34EB21-C51B-48C2-BFD6-8D119F7B3CDD}" type="parTrans" cxnId="{BAE042A1-4C4A-439D-8563-3ED7BEACD6D5}">
      <dgm:prSet/>
      <dgm:spPr/>
      <dgm:t>
        <a:bodyPr/>
        <a:lstStyle/>
        <a:p>
          <a:endParaRPr lang="en-NL"/>
        </a:p>
      </dgm:t>
    </dgm:pt>
    <dgm:pt modelId="{3A59E5E1-57E8-4D0D-BE3C-8D19FBF06EC6}" type="sibTrans" cxnId="{BAE042A1-4C4A-439D-8563-3ED7BEACD6D5}">
      <dgm:prSet/>
      <dgm:spPr/>
      <dgm:t>
        <a:bodyPr/>
        <a:lstStyle/>
        <a:p>
          <a:endParaRPr lang="en-NL"/>
        </a:p>
      </dgm:t>
    </dgm:pt>
    <dgm:pt modelId="{57369E3D-BF08-4270-8377-EBA7972955FD}" type="pres">
      <dgm:prSet presAssocID="{A1FEC565-B138-40D7-992E-9DF0EB692F01}" presName="Name0" presStyleCnt="0">
        <dgm:presLayoutVars>
          <dgm:chMax/>
          <dgm:chPref/>
          <dgm:dir/>
          <dgm:animLvl val="lvl"/>
        </dgm:presLayoutVars>
      </dgm:prSet>
      <dgm:spPr/>
    </dgm:pt>
    <dgm:pt modelId="{F5EA6947-9816-40B9-8DC8-9714617205B8}" type="pres">
      <dgm:prSet presAssocID="{3F1010F0-400C-4F9C-970B-370D58E49AF4}" presName="composite" presStyleCnt="0"/>
      <dgm:spPr/>
    </dgm:pt>
    <dgm:pt modelId="{EED4C207-BC2D-4ABD-B2C5-98B43F06E911}" type="pres">
      <dgm:prSet presAssocID="{3F1010F0-400C-4F9C-970B-370D58E49AF4}" presName="Parent1" presStyleLbl="node1" presStyleIdx="0" presStyleCnt="2">
        <dgm:presLayoutVars>
          <dgm:chMax val="1"/>
          <dgm:chPref val="1"/>
          <dgm:bulletEnabled val="1"/>
        </dgm:presLayoutVars>
      </dgm:prSet>
      <dgm:spPr/>
    </dgm:pt>
    <dgm:pt modelId="{5AFC6F72-2D24-480A-A6D1-20C2A0523C84}" type="pres">
      <dgm:prSet presAssocID="{3F1010F0-400C-4F9C-970B-370D58E49AF4}" presName="Childtext1" presStyleLbl="revTx" presStyleIdx="0" presStyleCnt="1">
        <dgm:presLayoutVars>
          <dgm:chMax val="0"/>
          <dgm:chPref val="0"/>
          <dgm:bulletEnabled val="1"/>
        </dgm:presLayoutVars>
      </dgm:prSet>
      <dgm:spPr/>
    </dgm:pt>
    <dgm:pt modelId="{C247E3DA-9DA2-468B-80E6-D947D397BC0B}" type="pres">
      <dgm:prSet presAssocID="{3F1010F0-400C-4F9C-970B-370D58E49AF4}" presName="BalanceSpacing" presStyleCnt="0"/>
      <dgm:spPr/>
    </dgm:pt>
    <dgm:pt modelId="{4DC8A05B-E034-47E0-879E-FFE9814D1538}" type="pres">
      <dgm:prSet presAssocID="{3F1010F0-400C-4F9C-970B-370D58E49AF4}" presName="BalanceSpacing1" presStyleCnt="0"/>
      <dgm:spPr/>
    </dgm:pt>
    <dgm:pt modelId="{DBC209B1-FCC3-48F6-92A6-A32B0AA3010E}" type="pres">
      <dgm:prSet presAssocID="{2732DF66-47AA-4856-94C0-D53EEC150CAF}" presName="Accent1Text" presStyleLbl="node1" presStyleIdx="1" presStyleCnt="2"/>
      <dgm:spPr/>
    </dgm:pt>
  </dgm:ptLst>
  <dgm:cxnLst>
    <dgm:cxn modelId="{920E7804-6F21-434C-B960-B4F6BCED06C7}" type="presOf" srcId="{A1FEC565-B138-40D7-992E-9DF0EB692F01}" destId="{57369E3D-BF08-4270-8377-EBA7972955FD}" srcOrd="0" destOrd="0" presId="urn:microsoft.com/office/officeart/2008/layout/AlternatingHexagons"/>
    <dgm:cxn modelId="{4A3B1808-83DB-4A56-B624-4117F20E65AC}" srcId="{3F1010F0-400C-4F9C-970B-370D58E49AF4}" destId="{85F1F0EB-1F59-4419-9814-72FD82ABEC51}" srcOrd="2" destOrd="0" parTransId="{285688D9-30B0-4A60-A1F6-D8C0E0852E0B}" sibTransId="{0D7B9CB3-3AD0-49AA-8EC6-487FF64FFEF2}"/>
    <dgm:cxn modelId="{2F2CA615-B611-4575-872D-5B32E6762928}" type="presOf" srcId="{3F1010F0-400C-4F9C-970B-370D58E49AF4}" destId="{EED4C207-BC2D-4ABD-B2C5-98B43F06E911}" srcOrd="0" destOrd="0" presId="urn:microsoft.com/office/officeart/2008/layout/AlternatingHexagons"/>
    <dgm:cxn modelId="{A1099925-6525-426F-B45B-E7C30A106E26}" type="presOf" srcId="{2732DF66-47AA-4856-94C0-D53EEC150CAF}" destId="{DBC209B1-FCC3-48F6-92A6-A32B0AA3010E}" srcOrd="0" destOrd="0" presId="urn:microsoft.com/office/officeart/2008/layout/AlternatingHexagons"/>
    <dgm:cxn modelId="{053D682F-1F22-4AA0-B691-1513530257D8}" type="presOf" srcId="{5E6169C3-8BA1-4825-A879-0925729AA164}" destId="{5AFC6F72-2D24-480A-A6D1-20C2A0523C84}" srcOrd="0" destOrd="3" presId="urn:microsoft.com/office/officeart/2008/layout/AlternatingHexagons"/>
    <dgm:cxn modelId="{C1990435-7FE5-4C7A-8F79-8D364824DABD}" srcId="{3F1010F0-400C-4F9C-970B-370D58E49AF4}" destId="{5E6169C3-8BA1-4825-A879-0925729AA164}" srcOrd="3" destOrd="0" parTransId="{7ED33E78-0825-4C45-AEBA-DBE6540FCA58}" sibTransId="{0898047C-6314-4B81-85DF-EB3919412C54}"/>
    <dgm:cxn modelId="{3A39F641-55D2-4F4A-B183-B9ECB6F1A558}" srcId="{3F1010F0-400C-4F9C-970B-370D58E49AF4}" destId="{5951239E-31E2-4017-95E1-2FC9395E1506}" srcOrd="4" destOrd="0" parTransId="{387DF178-4A3E-4768-815F-9CCE9C22CCA9}" sibTransId="{A0D5D154-9EC5-4B9E-92F4-D660574AADAA}"/>
    <dgm:cxn modelId="{A9D00D46-94E3-4058-8F58-C4392A105007}" type="presOf" srcId="{558C3479-63B2-4A30-A8CC-61302DAB2005}" destId="{5AFC6F72-2D24-480A-A6D1-20C2A0523C84}" srcOrd="0" destOrd="10" presId="urn:microsoft.com/office/officeart/2008/layout/AlternatingHexagons"/>
    <dgm:cxn modelId="{EBE7CF4A-0A97-4D97-844F-C5AAE74C944C}" type="presOf" srcId="{76AAEACD-8163-4A1E-BF1A-B2A2B601150F}" destId="{5AFC6F72-2D24-480A-A6D1-20C2A0523C84}" srcOrd="0" destOrd="9" presId="urn:microsoft.com/office/officeart/2008/layout/AlternatingHexagons"/>
    <dgm:cxn modelId="{C11B8E4C-A588-49BE-A5E3-74DC40961D4C}" type="presOf" srcId="{B47F4A42-CA91-4F2F-AF1B-ECF243FF54F6}" destId="{5AFC6F72-2D24-480A-A6D1-20C2A0523C84}" srcOrd="0" destOrd="6" presId="urn:microsoft.com/office/officeart/2008/layout/AlternatingHexagons"/>
    <dgm:cxn modelId="{26089679-63CD-4BA0-A39D-7A7F9869BBBE}" srcId="{3F1010F0-400C-4F9C-970B-370D58E49AF4}" destId="{59C8D5B8-3B4F-4042-B3D1-EC5427520424}" srcOrd="0" destOrd="0" parTransId="{460210F7-6EC1-40F1-B4AA-9FA31D3F82C6}" sibTransId="{F2BB53CC-CB95-46BF-8EE0-7971EF257AA1}"/>
    <dgm:cxn modelId="{D0C3BF7A-8E99-4EEE-A03F-E97B16AAC513}" type="presOf" srcId="{70D5AD62-5203-4212-9D14-B37905C5CC3B}" destId="{5AFC6F72-2D24-480A-A6D1-20C2A0523C84}" srcOrd="0" destOrd="7" presId="urn:microsoft.com/office/officeart/2008/layout/AlternatingHexagons"/>
    <dgm:cxn modelId="{5A99918D-F9D2-4930-8DFB-1F9560F6A2D3}" srcId="{3F1010F0-400C-4F9C-970B-370D58E49AF4}" destId="{B47F4A42-CA91-4F2F-AF1B-ECF243FF54F6}" srcOrd="6" destOrd="0" parTransId="{7C78B64C-08F4-4DFF-972E-333AA0A520D9}" sibTransId="{D6AF42EB-35BD-4DF5-89CF-D8C7876A092D}"/>
    <dgm:cxn modelId="{782B1194-D144-4FDE-A0F6-8FBFD0C619D7}" srcId="{3F1010F0-400C-4F9C-970B-370D58E49AF4}" destId="{70D5AD62-5203-4212-9D14-B37905C5CC3B}" srcOrd="7" destOrd="0" parTransId="{AEE6B710-515A-4A56-A969-CAB1CA96D43E}" sibTransId="{C2C5A0C3-5E88-4EDF-8D09-2E7CABD782AB}"/>
    <dgm:cxn modelId="{8478B89F-2737-4795-BF87-968120D46AA4}" type="presOf" srcId="{42B4886E-7060-4AE0-903E-A800C6C3AD8D}" destId="{5AFC6F72-2D24-480A-A6D1-20C2A0523C84}" srcOrd="0" destOrd="5" presId="urn:microsoft.com/office/officeart/2008/layout/AlternatingHexagons"/>
    <dgm:cxn modelId="{BAE042A1-4C4A-439D-8563-3ED7BEACD6D5}" srcId="{3F1010F0-400C-4F9C-970B-370D58E49AF4}" destId="{558C3479-63B2-4A30-A8CC-61302DAB2005}" srcOrd="10" destOrd="0" parTransId="{0D34EB21-C51B-48C2-BFD6-8D119F7B3CDD}" sibTransId="{3A59E5E1-57E8-4D0D-BE3C-8D19FBF06EC6}"/>
    <dgm:cxn modelId="{CEDAF9A8-1F0E-4FE6-BFC5-C41214370587}" type="presOf" srcId="{85F1F0EB-1F59-4419-9814-72FD82ABEC51}" destId="{5AFC6F72-2D24-480A-A6D1-20C2A0523C84}" srcOrd="0" destOrd="2" presId="urn:microsoft.com/office/officeart/2008/layout/AlternatingHexagons"/>
    <dgm:cxn modelId="{D8C1B6B2-F02A-4DB1-8B9D-1290E8F688F5}" srcId="{3F1010F0-400C-4F9C-970B-370D58E49AF4}" destId="{B0E2AA2D-B8FE-47B9-AD5A-F050FC3764E1}" srcOrd="1" destOrd="0" parTransId="{C01F8DEC-9134-4C89-9471-B17F1D7FA6C3}" sibTransId="{E2499CCE-1EB6-4D1F-AC3B-7F1B9F0EF8FA}"/>
    <dgm:cxn modelId="{F2DB51B3-966F-4BD6-8F92-DB812ACEEA32}" srcId="{3F1010F0-400C-4F9C-970B-370D58E49AF4}" destId="{230C084B-ADD6-4BB8-80EA-26E64A44A6C3}" srcOrd="8" destOrd="0" parTransId="{DDDFE443-0DE8-4B9B-9F20-35FB875B8360}" sibTransId="{6A3EFF58-875F-40E6-925A-6A5B0C366EF7}"/>
    <dgm:cxn modelId="{930122BE-CD3E-4459-BD15-4BC55EF3D887}" type="presOf" srcId="{59C8D5B8-3B4F-4042-B3D1-EC5427520424}" destId="{5AFC6F72-2D24-480A-A6D1-20C2A0523C84}" srcOrd="0" destOrd="0" presId="urn:microsoft.com/office/officeart/2008/layout/AlternatingHexagons"/>
    <dgm:cxn modelId="{18DFBAC2-DBE3-419F-9346-F699252725A8}" srcId="{A1FEC565-B138-40D7-992E-9DF0EB692F01}" destId="{3F1010F0-400C-4F9C-970B-370D58E49AF4}" srcOrd="0" destOrd="0" parTransId="{3D873E2C-0CA1-4D8E-8407-D92C2C76CE11}" sibTransId="{2732DF66-47AA-4856-94C0-D53EEC150CAF}"/>
    <dgm:cxn modelId="{520C20C6-EB19-444E-BCEA-93C0C04C126C}" type="presOf" srcId="{230C084B-ADD6-4BB8-80EA-26E64A44A6C3}" destId="{5AFC6F72-2D24-480A-A6D1-20C2A0523C84}" srcOrd="0" destOrd="8" presId="urn:microsoft.com/office/officeart/2008/layout/AlternatingHexagons"/>
    <dgm:cxn modelId="{224547C9-E663-42FB-9289-9167CE1C87FF}" type="presOf" srcId="{B0E2AA2D-B8FE-47B9-AD5A-F050FC3764E1}" destId="{5AFC6F72-2D24-480A-A6D1-20C2A0523C84}" srcOrd="0" destOrd="1" presId="urn:microsoft.com/office/officeart/2008/layout/AlternatingHexagons"/>
    <dgm:cxn modelId="{580E91DD-5DB2-4FBE-896B-7452D4939B09}" srcId="{3F1010F0-400C-4F9C-970B-370D58E49AF4}" destId="{42B4886E-7060-4AE0-903E-A800C6C3AD8D}" srcOrd="5" destOrd="0" parTransId="{1F73FA3C-1BD8-4EE9-AB69-AE38C81A8A4D}" sibTransId="{D02742FC-1E8C-49B5-9238-F35D08DF0120}"/>
    <dgm:cxn modelId="{E7510FF4-617D-4FBC-A35D-AD31045CBA8A}" srcId="{3F1010F0-400C-4F9C-970B-370D58E49AF4}" destId="{76AAEACD-8163-4A1E-BF1A-B2A2B601150F}" srcOrd="9" destOrd="0" parTransId="{EF643AE1-71C0-4732-AE11-D0B00B5A55B3}" sibTransId="{2B0569DD-B0B9-43B5-96C2-7E7E66CAD368}"/>
    <dgm:cxn modelId="{5BA82AF7-60D5-4030-BDE0-7659ED2F5B1E}" type="presOf" srcId="{5951239E-31E2-4017-95E1-2FC9395E1506}" destId="{5AFC6F72-2D24-480A-A6D1-20C2A0523C84}" srcOrd="0" destOrd="4" presId="urn:microsoft.com/office/officeart/2008/layout/AlternatingHexagons"/>
    <dgm:cxn modelId="{903D2869-F501-4D30-AB61-ED3C0B7495C5}" type="presParOf" srcId="{57369E3D-BF08-4270-8377-EBA7972955FD}" destId="{F5EA6947-9816-40B9-8DC8-9714617205B8}" srcOrd="0" destOrd="0" presId="urn:microsoft.com/office/officeart/2008/layout/AlternatingHexagons"/>
    <dgm:cxn modelId="{A41F5737-C06B-476C-A7A4-EE72364542CE}" type="presParOf" srcId="{F5EA6947-9816-40B9-8DC8-9714617205B8}" destId="{EED4C207-BC2D-4ABD-B2C5-98B43F06E911}" srcOrd="0" destOrd="0" presId="urn:microsoft.com/office/officeart/2008/layout/AlternatingHexagons"/>
    <dgm:cxn modelId="{07422FA2-7C5C-41AE-86B4-F0D031ED980E}" type="presParOf" srcId="{F5EA6947-9816-40B9-8DC8-9714617205B8}" destId="{5AFC6F72-2D24-480A-A6D1-20C2A0523C84}" srcOrd="1" destOrd="0" presId="urn:microsoft.com/office/officeart/2008/layout/AlternatingHexagons"/>
    <dgm:cxn modelId="{470F94FE-112A-4A57-9575-406B8B3AD548}" type="presParOf" srcId="{F5EA6947-9816-40B9-8DC8-9714617205B8}" destId="{C247E3DA-9DA2-468B-80E6-D947D397BC0B}" srcOrd="2" destOrd="0" presId="urn:microsoft.com/office/officeart/2008/layout/AlternatingHexagons"/>
    <dgm:cxn modelId="{5B45FCCE-633C-457C-BB8D-3832D2499E69}" type="presParOf" srcId="{F5EA6947-9816-40B9-8DC8-9714617205B8}" destId="{4DC8A05B-E034-47E0-879E-FFE9814D1538}" srcOrd="3" destOrd="0" presId="urn:microsoft.com/office/officeart/2008/layout/AlternatingHexagons"/>
    <dgm:cxn modelId="{18426D22-0302-483F-975D-7C88EF752754}" type="presParOf" srcId="{F5EA6947-9816-40B9-8DC8-9714617205B8}" destId="{DBC209B1-FCC3-48F6-92A6-A32B0AA301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6FCBE2-5301-43A6-88D0-359869621D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NL"/>
        </a:p>
      </dgm:t>
    </dgm:pt>
    <dgm:pt modelId="{ABF50ACD-C059-4CE3-BDCE-F07322F390B6}">
      <dgm:prSet phldrT="[Text]"/>
      <dgm:spPr/>
      <dgm:t>
        <a:bodyPr/>
        <a:lstStyle/>
        <a:p>
          <a:r>
            <a:rPr lang="en-US" dirty="0"/>
            <a:t>OpenText Fortify Static Code Analyzer</a:t>
          </a:r>
          <a:endParaRPr lang="en-NL" dirty="0"/>
        </a:p>
      </dgm:t>
    </dgm:pt>
    <dgm:pt modelId="{46BB779A-78D3-46AD-BE4A-F799F5BF91C1}" type="parTrans" cxnId="{0AC22190-09FC-4A7A-8C83-BA048C26A248}">
      <dgm:prSet/>
      <dgm:spPr/>
      <dgm:t>
        <a:bodyPr/>
        <a:lstStyle/>
        <a:p>
          <a:endParaRPr lang="en-NL"/>
        </a:p>
      </dgm:t>
    </dgm:pt>
    <dgm:pt modelId="{38B180F8-8A3B-49F1-85AC-7AE3303A252B}" type="sibTrans" cxnId="{0AC22190-09FC-4A7A-8C83-BA048C26A248}">
      <dgm:prSet/>
      <dgm:spPr/>
      <dgm:t>
        <a:bodyPr/>
        <a:lstStyle/>
        <a:p>
          <a:endParaRPr lang="en-NL"/>
        </a:p>
      </dgm:t>
    </dgm:pt>
    <dgm:pt modelId="{597905F6-708F-4416-ADAB-BE0762CB97BB}">
      <dgm:prSet phldrT="[Text]"/>
      <dgm:spPr/>
      <dgm:t>
        <a:bodyPr/>
        <a:lstStyle/>
        <a:p>
          <a:r>
            <a:rPr lang="de-DE" dirty="0"/>
            <a:t>OpenText Core Software </a:t>
          </a:r>
          <a:r>
            <a:rPr lang="de-DE" dirty="0" err="1"/>
            <a:t>Composition</a:t>
          </a:r>
          <a:r>
            <a:rPr lang="de-DE" dirty="0"/>
            <a:t> Analysis</a:t>
          </a:r>
          <a:endParaRPr lang="en-NL" dirty="0"/>
        </a:p>
      </dgm:t>
    </dgm:pt>
    <dgm:pt modelId="{93B89E2B-8300-480E-B8EB-B627C7E81D3C}" type="parTrans" cxnId="{B89847BB-DA36-488A-B1A5-319D25BAC9B7}">
      <dgm:prSet/>
      <dgm:spPr/>
      <dgm:t>
        <a:bodyPr/>
        <a:lstStyle/>
        <a:p>
          <a:endParaRPr lang="en-NL"/>
        </a:p>
      </dgm:t>
    </dgm:pt>
    <dgm:pt modelId="{3319EEC2-3406-4582-B5D7-729C846D5896}" type="sibTrans" cxnId="{B89847BB-DA36-488A-B1A5-319D25BAC9B7}">
      <dgm:prSet/>
      <dgm:spPr/>
      <dgm:t>
        <a:bodyPr/>
        <a:lstStyle/>
        <a:p>
          <a:endParaRPr lang="en-NL"/>
        </a:p>
      </dgm:t>
    </dgm:pt>
    <dgm:pt modelId="{79020EBC-E2DE-4B9F-8B96-76A4BACC1C8B}">
      <dgm:prSet phldrT="[Text]"/>
      <dgm:spPr/>
      <dgm:t>
        <a:bodyPr/>
        <a:lstStyle/>
        <a:p>
          <a:r>
            <a:rPr lang="de-DE" dirty="0"/>
            <a:t>OpenText </a:t>
          </a:r>
          <a:r>
            <a:rPr lang="de-DE" dirty="0" err="1"/>
            <a:t>Fortify</a:t>
          </a:r>
          <a:r>
            <a:rPr lang="de-DE" dirty="0"/>
            <a:t> On Demand</a:t>
          </a:r>
          <a:endParaRPr lang="en-NL" dirty="0"/>
        </a:p>
      </dgm:t>
    </dgm:pt>
    <dgm:pt modelId="{69068790-01A0-477D-A020-8A90BDADF501}" type="parTrans" cxnId="{215598A4-8347-401A-A232-F65C6DF48DCD}">
      <dgm:prSet/>
      <dgm:spPr/>
      <dgm:t>
        <a:bodyPr/>
        <a:lstStyle/>
        <a:p>
          <a:endParaRPr lang="en-NL"/>
        </a:p>
      </dgm:t>
    </dgm:pt>
    <dgm:pt modelId="{805DC9FF-74F5-406F-B3A7-9084D950E080}" type="sibTrans" cxnId="{215598A4-8347-401A-A232-F65C6DF48DCD}">
      <dgm:prSet/>
      <dgm:spPr/>
      <dgm:t>
        <a:bodyPr/>
        <a:lstStyle/>
        <a:p>
          <a:endParaRPr lang="en-NL"/>
        </a:p>
      </dgm:t>
    </dgm:pt>
    <dgm:pt modelId="{B05B6E79-758D-48F6-AF88-B579DA2EA2BA}" type="pres">
      <dgm:prSet presAssocID="{C06FCBE2-5301-43A6-88D0-359869621D5D}" presName="linear" presStyleCnt="0">
        <dgm:presLayoutVars>
          <dgm:dir/>
          <dgm:animLvl val="lvl"/>
          <dgm:resizeHandles val="exact"/>
        </dgm:presLayoutVars>
      </dgm:prSet>
      <dgm:spPr/>
    </dgm:pt>
    <dgm:pt modelId="{E69A849C-6EF6-4197-B491-AF4F407EDD85}" type="pres">
      <dgm:prSet presAssocID="{ABF50ACD-C059-4CE3-BDCE-F07322F390B6}" presName="parentLin" presStyleCnt="0"/>
      <dgm:spPr/>
    </dgm:pt>
    <dgm:pt modelId="{5F6C27E7-0A30-4C7B-AEFC-74D7442EE8CD}" type="pres">
      <dgm:prSet presAssocID="{ABF50ACD-C059-4CE3-BDCE-F07322F390B6}" presName="parentLeftMargin" presStyleLbl="node1" presStyleIdx="0" presStyleCnt="3"/>
      <dgm:spPr/>
    </dgm:pt>
    <dgm:pt modelId="{70D98C7B-FAE2-442A-B58F-D9289AEDD119}" type="pres">
      <dgm:prSet presAssocID="{ABF50ACD-C059-4CE3-BDCE-F07322F390B6}" presName="parentText" presStyleLbl="node1" presStyleIdx="0" presStyleCnt="3">
        <dgm:presLayoutVars>
          <dgm:chMax val="0"/>
          <dgm:bulletEnabled val="1"/>
        </dgm:presLayoutVars>
      </dgm:prSet>
      <dgm:spPr/>
    </dgm:pt>
    <dgm:pt modelId="{B8C32C63-7F86-4415-BF31-C8DBA6DB240A}" type="pres">
      <dgm:prSet presAssocID="{ABF50ACD-C059-4CE3-BDCE-F07322F390B6}" presName="negativeSpace" presStyleCnt="0"/>
      <dgm:spPr/>
    </dgm:pt>
    <dgm:pt modelId="{14D2717A-3999-4EE1-925A-8A3849BCFF04}" type="pres">
      <dgm:prSet presAssocID="{ABF50ACD-C059-4CE3-BDCE-F07322F390B6}" presName="childText" presStyleLbl="conFgAcc1" presStyleIdx="0" presStyleCnt="3">
        <dgm:presLayoutVars>
          <dgm:bulletEnabled val="1"/>
        </dgm:presLayoutVars>
      </dgm:prSet>
      <dgm:spPr/>
    </dgm:pt>
    <dgm:pt modelId="{A8078B61-478F-407D-B19B-8A89C555CBD8}" type="pres">
      <dgm:prSet presAssocID="{38B180F8-8A3B-49F1-85AC-7AE3303A252B}" presName="spaceBetweenRectangles" presStyleCnt="0"/>
      <dgm:spPr/>
    </dgm:pt>
    <dgm:pt modelId="{E93AA340-42FA-4416-80DF-04EF5518D273}" type="pres">
      <dgm:prSet presAssocID="{597905F6-708F-4416-ADAB-BE0762CB97BB}" presName="parentLin" presStyleCnt="0"/>
      <dgm:spPr/>
    </dgm:pt>
    <dgm:pt modelId="{99050890-DABD-4076-BB34-1705232D3A9E}" type="pres">
      <dgm:prSet presAssocID="{597905F6-708F-4416-ADAB-BE0762CB97BB}" presName="parentLeftMargin" presStyleLbl="node1" presStyleIdx="0" presStyleCnt="3"/>
      <dgm:spPr/>
    </dgm:pt>
    <dgm:pt modelId="{FC80DBE2-44F5-4F9F-BA5D-E54FFE9536FC}" type="pres">
      <dgm:prSet presAssocID="{597905F6-708F-4416-ADAB-BE0762CB97BB}" presName="parentText" presStyleLbl="node1" presStyleIdx="1" presStyleCnt="3">
        <dgm:presLayoutVars>
          <dgm:chMax val="0"/>
          <dgm:bulletEnabled val="1"/>
        </dgm:presLayoutVars>
      </dgm:prSet>
      <dgm:spPr/>
    </dgm:pt>
    <dgm:pt modelId="{8578817C-B020-4102-BA2A-4B6F1D65203B}" type="pres">
      <dgm:prSet presAssocID="{597905F6-708F-4416-ADAB-BE0762CB97BB}" presName="negativeSpace" presStyleCnt="0"/>
      <dgm:spPr/>
    </dgm:pt>
    <dgm:pt modelId="{214B4FCC-2728-4813-8F86-5D445B77FFF0}" type="pres">
      <dgm:prSet presAssocID="{597905F6-708F-4416-ADAB-BE0762CB97BB}" presName="childText" presStyleLbl="conFgAcc1" presStyleIdx="1" presStyleCnt="3">
        <dgm:presLayoutVars>
          <dgm:bulletEnabled val="1"/>
        </dgm:presLayoutVars>
      </dgm:prSet>
      <dgm:spPr/>
    </dgm:pt>
    <dgm:pt modelId="{8D439D93-C4F3-46CC-B260-742DBB5860BB}" type="pres">
      <dgm:prSet presAssocID="{3319EEC2-3406-4582-B5D7-729C846D5896}" presName="spaceBetweenRectangles" presStyleCnt="0"/>
      <dgm:spPr/>
    </dgm:pt>
    <dgm:pt modelId="{6E5C2F21-9617-4317-B375-072314C5B4F5}" type="pres">
      <dgm:prSet presAssocID="{79020EBC-E2DE-4B9F-8B96-76A4BACC1C8B}" presName="parentLin" presStyleCnt="0"/>
      <dgm:spPr/>
    </dgm:pt>
    <dgm:pt modelId="{09D97EB5-A087-4BAF-B545-21F354D03682}" type="pres">
      <dgm:prSet presAssocID="{79020EBC-E2DE-4B9F-8B96-76A4BACC1C8B}" presName="parentLeftMargin" presStyleLbl="node1" presStyleIdx="1" presStyleCnt="3"/>
      <dgm:spPr/>
    </dgm:pt>
    <dgm:pt modelId="{6AD2F917-2949-45C7-929A-6C4403466C00}" type="pres">
      <dgm:prSet presAssocID="{79020EBC-E2DE-4B9F-8B96-76A4BACC1C8B}" presName="parentText" presStyleLbl="node1" presStyleIdx="2" presStyleCnt="3">
        <dgm:presLayoutVars>
          <dgm:chMax val="0"/>
          <dgm:bulletEnabled val="1"/>
        </dgm:presLayoutVars>
      </dgm:prSet>
      <dgm:spPr/>
    </dgm:pt>
    <dgm:pt modelId="{6ADB16E6-F751-4E2A-B300-E37E08D35E0B}" type="pres">
      <dgm:prSet presAssocID="{79020EBC-E2DE-4B9F-8B96-76A4BACC1C8B}" presName="negativeSpace" presStyleCnt="0"/>
      <dgm:spPr/>
    </dgm:pt>
    <dgm:pt modelId="{516369AD-B2F7-40B0-A69F-5174A5EBA692}" type="pres">
      <dgm:prSet presAssocID="{79020EBC-E2DE-4B9F-8B96-76A4BACC1C8B}" presName="childText" presStyleLbl="conFgAcc1" presStyleIdx="2" presStyleCnt="3">
        <dgm:presLayoutVars>
          <dgm:bulletEnabled val="1"/>
        </dgm:presLayoutVars>
      </dgm:prSet>
      <dgm:spPr/>
    </dgm:pt>
  </dgm:ptLst>
  <dgm:cxnLst>
    <dgm:cxn modelId="{EC44E132-0CF9-43C7-A253-4ABA6BBDCFEE}" type="presOf" srcId="{ABF50ACD-C059-4CE3-BDCE-F07322F390B6}" destId="{5F6C27E7-0A30-4C7B-AEFC-74D7442EE8CD}" srcOrd="0" destOrd="0" presId="urn:microsoft.com/office/officeart/2005/8/layout/list1"/>
    <dgm:cxn modelId="{FDCCBD54-621F-4135-9BA7-BB5155590AC8}" type="presOf" srcId="{ABF50ACD-C059-4CE3-BDCE-F07322F390B6}" destId="{70D98C7B-FAE2-442A-B58F-D9289AEDD119}" srcOrd="1" destOrd="0" presId="urn:microsoft.com/office/officeart/2005/8/layout/list1"/>
    <dgm:cxn modelId="{9C925C85-A2E2-44DE-90E4-2DF09ED2F3AA}" type="presOf" srcId="{597905F6-708F-4416-ADAB-BE0762CB97BB}" destId="{FC80DBE2-44F5-4F9F-BA5D-E54FFE9536FC}" srcOrd="1" destOrd="0" presId="urn:microsoft.com/office/officeart/2005/8/layout/list1"/>
    <dgm:cxn modelId="{926AF389-F78A-46AD-B4BD-EC8D05B2EB11}" type="presOf" srcId="{C06FCBE2-5301-43A6-88D0-359869621D5D}" destId="{B05B6E79-758D-48F6-AF88-B579DA2EA2BA}" srcOrd="0" destOrd="0" presId="urn:microsoft.com/office/officeart/2005/8/layout/list1"/>
    <dgm:cxn modelId="{8E152B8B-C8DA-4893-B712-BDF6118CBE4C}" type="presOf" srcId="{597905F6-708F-4416-ADAB-BE0762CB97BB}" destId="{99050890-DABD-4076-BB34-1705232D3A9E}" srcOrd="0" destOrd="0" presId="urn:microsoft.com/office/officeart/2005/8/layout/list1"/>
    <dgm:cxn modelId="{0AC22190-09FC-4A7A-8C83-BA048C26A248}" srcId="{C06FCBE2-5301-43A6-88D0-359869621D5D}" destId="{ABF50ACD-C059-4CE3-BDCE-F07322F390B6}" srcOrd="0" destOrd="0" parTransId="{46BB779A-78D3-46AD-BE4A-F799F5BF91C1}" sibTransId="{38B180F8-8A3B-49F1-85AC-7AE3303A252B}"/>
    <dgm:cxn modelId="{215598A4-8347-401A-A232-F65C6DF48DCD}" srcId="{C06FCBE2-5301-43A6-88D0-359869621D5D}" destId="{79020EBC-E2DE-4B9F-8B96-76A4BACC1C8B}" srcOrd="2" destOrd="0" parTransId="{69068790-01A0-477D-A020-8A90BDADF501}" sibTransId="{805DC9FF-74F5-406F-B3A7-9084D950E080}"/>
    <dgm:cxn modelId="{1C173AB1-4097-45AA-BA0E-381AF5738BD2}" type="presOf" srcId="{79020EBC-E2DE-4B9F-8B96-76A4BACC1C8B}" destId="{09D97EB5-A087-4BAF-B545-21F354D03682}" srcOrd="0" destOrd="0" presId="urn:microsoft.com/office/officeart/2005/8/layout/list1"/>
    <dgm:cxn modelId="{B89847BB-DA36-488A-B1A5-319D25BAC9B7}" srcId="{C06FCBE2-5301-43A6-88D0-359869621D5D}" destId="{597905F6-708F-4416-ADAB-BE0762CB97BB}" srcOrd="1" destOrd="0" parTransId="{93B89E2B-8300-480E-B8EB-B627C7E81D3C}" sibTransId="{3319EEC2-3406-4582-B5D7-729C846D5896}"/>
    <dgm:cxn modelId="{B16471F9-21A8-4DB1-8E32-4668255582BD}" type="presOf" srcId="{79020EBC-E2DE-4B9F-8B96-76A4BACC1C8B}" destId="{6AD2F917-2949-45C7-929A-6C4403466C00}" srcOrd="1" destOrd="0" presId="urn:microsoft.com/office/officeart/2005/8/layout/list1"/>
    <dgm:cxn modelId="{D0F0C1DC-6669-40E2-949A-6845AD9BD1C0}" type="presParOf" srcId="{B05B6E79-758D-48F6-AF88-B579DA2EA2BA}" destId="{E69A849C-6EF6-4197-B491-AF4F407EDD85}" srcOrd="0" destOrd="0" presId="urn:microsoft.com/office/officeart/2005/8/layout/list1"/>
    <dgm:cxn modelId="{8FCC8995-1061-414B-B0F8-EA4A9060DC61}" type="presParOf" srcId="{E69A849C-6EF6-4197-B491-AF4F407EDD85}" destId="{5F6C27E7-0A30-4C7B-AEFC-74D7442EE8CD}" srcOrd="0" destOrd="0" presId="urn:microsoft.com/office/officeart/2005/8/layout/list1"/>
    <dgm:cxn modelId="{AB18F3B5-DFAC-47C7-A504-74DF424D79A0}" type="presParOf" srcId="{E69A849C-6EF6-4197-B491-AF4F407EDD85}" destId="{70D98C7B-FAE2-442A-B58F-D9289AEDD119}" srcOrd="1" destOrd="0" presId="urn:microsoft.com/office/officeart/2005/8/layout/list1"/>
    <dgm:cxn modelId="{0921B214-1578-403C-994C-A674F5393E00}" type="presParOf" srcId="{B05B6E79-758D-48F6-AF88-B579DA2EA2BA}" destId="{B8C32C63-7F86-4415-BF31-C8DBA6DB240A}" srcOrd="1" destOrd="0" presId="urn:microsoft.com/office/officeart/2005/8/layout/list1"/>
    <dgm:cxn modelId="{BC36F933-5A95-4305-A433-631778A5EB4B}" type="presParOf" srcId="{B05B6E79-758D-48F6-AF88-B579DA2EA2BA}" destId="{14D2717A-3999-4EE1-925A-8A3849BCFF04}" srcOrd="2" destOrd="0" presId="urn:microsoft.com/office/officeart/2005/8/layout/list1"/>
    <dgm:cxn modelId="{2EA31D56-63B5-4994-9372-912B806F5717}" type="presParOf" srcId="{B05B6E79-758D-48F6-AF88-B579DA2EA2BA}" destId="{A8078B61-478F-407D-B19B-8A89C555CBD8}" srcOrd="3" destOrd="0" presId="urn:microsoft.com/office/officeart/2005/8/layout/list1"/>
    <dgm:cxn modelId="{2EC39603-A3EB-46F0-806B-28E893D60D5E}" type="presParOf" srcId="{B05B6E79-758D-48F6-AF88-B579DA2EA2BA}" destId="{E93AA340-42FA-4416-80DF-04EF5518D273}" srcOrd="4" destOrd="0" presId="urn:microsoft.com/office/officeart/2005/8/layout/list1"/>
    <dgm:cxn modelId="{A2B3550F-1FE2-4FD5-8F13-01A79B923678}" type="presParOf" srcId="{E93AA340-42FA-4416-80DF-04EF5518D273}" destId="{99050890-DABD-4076-BB34-1705232D3A9E}" srcOrd="0" destOrd="0" presId="urn:microsoft.com/office/officeart/2005/8/layout/list1"/>
    <dgm:cxn modelId="{575C3F74-39A6-42B4-8097-7AD29788D705}" type="presParOf" srcId="{E93AA340-42FA-4416-80DF-04EF5518D273}" destId="{FC80DBE2-44F5-4F9F-BA5D-E54FFE9536FC}" srcOrd="1" destOrd="0" presId="urn:microsoft.com/office/officeart/2005/8/layout/list1"/>
    <dgm:cxn modelId="{8B0D0198-F5A4-4F09-BCEF-D73A47D23A92}" type="presParOf" srcId="{B05B6E79-758D-48F6-AF88-B579DA2EA2BA}" destId="{8578817C-B020-4102-BA2A-4B6F1D65203B}" srcOrd="5" destOrd="0" presId="urn:microsoft.com/office/officeart/2005/8/layout/list1"/>
    <dgm:cxn modelId="{C8C11430-9984-4D8F-B243-AC807E7C8356}" type="presParOf" srcId="{B05B6E79-758D-48F6-AF88-B579DA2EA2BA}" destId="{214B4FCC-2728-4813-8F86-5D445B77FFF0}" srcOrd="6" destOrd="0" presId="urn:microsoft.com/office/officeart/2005/8/layout/list1"/>
    <dgm:cxn modelId="{7E6969DE-D66A-4219-9E1E-26778B97059B}" type="presParOf" srcId="{B05B6E79-758D-48F6-AF88-B579DA2EA2BA}" destId="{8D439D93-C4F3-46CC-B260-742DBB5860BB}" srcOrd="7" destOrd="0" presId="urn:microsoft.com/office/officeart/2005/8/layout/list1"/>
    <dgm:cxn modelId="{B6FE9C40-DCDD-4B10-AAA3-DEBA06278E47}" type="presParOf" srcId="{B05B6E79-758D-48F6-AF88-B579DA2EA2BA}" destId="{6E5C2F21-9617-4317-B375-072314C5B4F5}" srcOrd="8" destOrd="0" presId="urn:microsoft.com/office/officeart/2005/8/layout/list1"/>
    <dgm:cxn modelId="{53B0C959-808F-488D-B780-D433687AC478}" type="presParOf" srcId="{6E5C2F21-9617-4317-B375-072314C5B4F5}" destId="{09D97EB5-A087-4BAF-B545-21F354D03682}" srcOrd="0" destOrd="0" presId="urn:microsoft.com/office/officeart/2005/8/layout/list1"/>
    <dgm:cxn modelId="{F4485D01-A219-47D2-88CA-45DC5B270AA1}" type="presParOf" srcId="{6E5C2F21-9617-4317-B375-072314C5B4F5}" destId="{6AD2F917-2949-45C7-929A-6C4403466C00}" srcOrd="1" destOrd="0" presId="urn:microsoft.com/office/officeart/2005/8/layout/list1"/>
    <dgm:cxn modelId="{C5344727-3014-466B-918C-7153C5885209}" type="presParOf" srcId="{B05B6E79-758D-48F6-AF88-B579DA2EA2BA}" destId="{6ADB16E6-F751-4E2A-B300-E37E08D35E0B}" srcOrd="9" destOrd="0" presId="urn:microsoft.com/office/officeart/2005/8/layout/list1"/>
    <dgm:cxn modelId="{43F7251D-B0CA-4F3D-BAAB-B17040F139E8}" type="presParOf" srcId="{B05B6E79-758D-48F6-AF88-B579DA2EA2BA}" destId="{516369AD-B2F7-40B0-A69F-5174A5EBA692}"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83CB51-2E2F-4D7B-8D3F-0944C6492C46}" type="doc">
      <dgm:prSet loTypeId="urn:microsoft.com/office/officeart/2016/7/layout/VerticalSolidActionList" loCatId="List" qsTypeId="urn:microsoft.com/office/officeart/2005/8/quickstyle/simple2" qsCatId="simple" csTypeId="urn:microsoft.com/office/officeart/2005/8/colors/accent1_2" csCatId="accent1" phldr="1"/>
      <dgm:spPr/>
      <dgm:t>
        <a:bodyPr/>
        <a:lstStyle/>
        <a:p>
          <a:endParaRPr lang="en-US"/>
        </a:p>
      </dgm:t>
    </dgm:pt>
    <dgm:pt modelId="{105291A2-9E1D-4E0F-AC36-E5299087243C}">
      <dgm:prSet/>
      <dgm:spPr/>
      <dgm:t>
        <a:bodyPr/>
        <a:lstStyle/>
        <a:p>
          <a:r>
            <a:rPr lang="en-US"/>
            <a:t>Use</a:t>
          </a:r>
        </a:p>
      </dgm:t>
    </dgm:pt>
    <dgm:pt modelId="{20727837-E3A5-473F-895B-3F2E954B8882}" type="parTrans" cxnId="{87007FFD-167E-45A9-81A9-83D1B1590A11}">
      <dgm:prSet/>
      <dgm:spPr/>
      <dgm:t>
        <a:bodyPr/>
        <a:lstStyle/>
        <a:p>
          <a:endParaRPr lang="en-US"/>
        </a:p>
      </dgm:t>
    </dgm:pt>
    <dgm:pt modelId="{8C7D300D-E507-4E63-B698-8964490B68A2}" type="sibTrans" cxnId="{87007FFD-167E-45A9-81A9-83D1B1590A11}">
      <dgm:prSet/>
      <dgm:spPr/>
      <dgm:t>
        <a:bodyPr/>
        <a:lstStyle/>
        <a:p>
          <a:endParaRPr lang="en-US"/>
        </a:p>
      </dgm:t>
    </dgm:pt>
    <dgm:pt modelId="{DF0DEBA6-623C-4673-8D79-955C8C66C82B}">
      <dgm:prSet/>
      <dgm:spPr/>
      <dgm:t>
        <a:bodyPr/>
        <a:lstStyle/>
        <a:p>
          <a:r>
            <a:rPr lang="en-US" dirty="0"/>
            <a:t>Use </a:t>
          </a:r>
          <a:r>
            <a:rPr lang="en-US" dirty="0" err="1"/>
            <a:t>abapGit</a:t>
          </a:r>
          <a:r>
            <a:rPr lang="en-US" dirty="0"/>
            <a:t> to export ABAP code from SAP system into Git repository</a:t>
          </a:r>
        </a:p>
      </dgm:t>
    </dgm:pt>
    <dgm:pt modelId="{9FD43DEA-D645-4ACA-9FEC-38A91903E76E}" type="parTrans" cxnId="{A42D12A7-CC0B-4C22-BD12-33C5D9F0B409}">
      <dgm:prSet/>
      <dgm:spPr/>
      <dgm:t>
        <a:bodyPr/>
        <a:lstStyle/>
        <a:p>
          <a:endParaRPr lang="en-US"/>
        </a:p>
      </dgm:t>
    </dgm:pt>
    <dgm:pt modelId="{9A792852-384B-43AE-9F09-CDB1D1A03996}" type="sibTrans" cxnId="{A42D12A7-CC0B-4C22-BD12-33C5D9F0B409}">
      <dgm:prSet/>
      <dgm:spPr/>
      <dgm:t>
        <a:bodyPr/>
        <a:lstStyle/>
        <a:p>
          <a:endParaRPr lang="en-US"/>
        </a:p>
      </dgm:t>
    </dgm:pt>
    <dgm:pt modelId="{98DE4DAE-FDC3-4ADC-9AB7-3AA0BB4BB8E7}">
      <dgm:prSet/>
      <dgm:spPr/>
      <dgm:t>
        <a:bodyPr/>
        <a:lstStyle/>
        <a:p>
          <a:r>
            <a:rPr lang="en-US"/>
            <a:t>Enable</a:t>
          </a:r>
        </a:p>
      </dgm:t>
    </dgm:pt>
    <dgm:pt modelId="{1E564FBA-CDB8-4228-A20F-5CF648E3E77A}" type="parTrans" cxnId="{FDD19D1B-0B93-4E72-922E-72B367C83A5A}">
      <dgm:prSet/>
      <dgm:spPr/>
      <dgm:t>
        <a:bodyPr/>
        <a:lstStyle/>
        <a:p>
          <a:endParaRPr lang="en-US"/>
        </a:p>
      </dgm:t>
    </dgm:pt>
    <dgm:pt modelId="{834FE8D6-8977-4ECD-9216-2B5E964B6133}" type="sibTrans" cxnId="{FDD19D1B-0B93-4E72-922E-72B367C83A5A}">
      <dgm:prSet/>
      <dgm:spPr/>
      <dgm:t>
        <a:bodyPr/>
        <a:lstStyle/>
        <a:p>
          <a:endParaRPr lang="en-US"/>
        </a:p>
      </dgm:t>
    </dgm:pt>
    <dgm:pt modelId="{061285A1-D4D8-4288-980D-C94C197D9038}">
      <dgm:prSet/>
      <dgm:spPr/>
      <dgm:t>
        <a:bodyPr/>
        <a:lstStyle/>
        <a:p>
          <a:r>
            <a:rPr lang="en-US"/>
            <a:t>Enable version control and CI/CD pipelines for ABAP development</a:t>
          </a:r>
        </a:p>
      </dgm:t>
    </dgm:pt>
    <dgm:pt modelId="{7199F879-B4E4-4E76-9697-FB0FA03EB127}" type="parTrans" cxnId="{84466758-2D7B-4D6D-AE31-CC7CFAD5AF45}">
      <dgm:prSet/>
      <dgm:spPr/>
      <dgm:t>
        <a:bodyPr/>
        <a:lstStyle/>
        <a:p>
          <a:endParaRPr lang="en-US"/>
        </a:p>
      </dgm:t>
    </dgm:pt>
    <dgm:pt modelId="{85895261-EB57-41A4-AFDD-76245857DF8B}" type="sibTrans" cxnId="{84466758-2D7B-4D6D-AE31-CC7CFAD5AF45}">
      <dgm:prSet/>
      <dgm:spPr/>
      <dgm:t>
        <a:bodyPr/>
        <a:lstStyle/>
        <a:p>
          <a:endParaRPr lang="en-US"/>
        </a:p>
      </dgm:t>
    </dgm:pt>
    <dgm:pt modelId="{E14CA39D-95D5-40C2-BB88-436C31421C9A}">
      <dgm:prSet/>
      <dgm:spPr/>
      <dgm:t>
        <a:bodyPr/>
        <a:lstStyle/>
        <a:p>
          <a:r>
            <a:rPr lang="en-US"/>
            <a:t>Extract</a:t>
          </a:r>
        </a:p>
      </dgm:t>
    </dgm:pt>
    <dgm:pt modelId="{B5AB0D98-0762-48E1-BE77-D528EF30941B}" type="parTrans" cxnId="{E80D6238-FF6D-46BE-B977-E7AB7A30147D}">
      <dgm:prSet/>
      <dgm:spPr/>
      <dgm:t>
        <a:bodyPr/>
        <a:lstStyle/>
        <a:p>
          <a:endParaRPr lang="en-US"/>
        </a:p>
      </dgm:t>
    </dgm:pt>
    <dgm:pt modelId="{97602B59-48A2-4942-9632-ED472D3910C5}" type="sibTrans" cxnId="{E80D6238-FF6D-46BE-B977-E7AB7A30147D}">
      <dgm:prSet/>
      <dgm:spPr/>
      <dgm:t>
        <a:bodyPr/>
        <a:lstStyle/>
        <a:p>
          <a:endParaRPr lang="en-US"/>
        </a:p>
      </dgm:t>
    </dgm:pt>
    <dgm:pt modelId="{20B3A189-EF5B-4E98-8AEB-F110A0D318F3}">
      <dgm:prSet/>
      <dgm:spPr/>
      <dgm:t>
        <a:bodyPr/>
        <a:lstStyle/>
        <a:p>
          <a:r>
            <a:rPr lang="en-US" dirty="0"/>
            <a:t>Extract ABAP source code using CI/CD Pipeline</a:t>
          </a:r>
        </a:p>
      </dgm:t>
    </dgm:pt>
    <dgm:pt modelId="{5F038E59-E277-48B3-AE4E-459ABC05C96D}" type="parTrans" cxnId="{41F318FB-BB34-4396-9A56-5FEDCBD20E52}">
      <dgm:prSet/>
      <dgm:spPr/>
      <dgm:t>
        <a:bodyPr/>
        <a:lstStyle/>
        <a:p>
          <a:endParaRPr lang="en-US"/>
        </a:p>
      </dgm:t>
    </dgm:pt>
    <dgm:pt modelId="{FD165CDB-ECBE-4C7C-B228-E38CFC8E7CE5}" type="sibTrans" cxnId="{41F318FB-BB34-4396-9A56-5FEDCBD20E52}">
      <dgm:prSet/>
      <dgm:spPr/>
      <dgm:t>
        <a:bodyPr/>
        <a:lstStyle/>
        <a:p>
          <a:endParaRPr lang="en-US"/>
        </a:p>
      </dgm:t>
    </dgm:pt>
    <dgm:pt modelId="{36828F72-6CEA-4A03-9A65-8895C93EB2FE}">
      <dgm:prSet/>
      <dgm:spPr/>
      <dgm:t>
        <a:bodyPr/>
        <a:lstStyle/>
        <a:p>
          <a:r>
            <a:rPr lang="en-US"/>
            <a:t>Run</a:t>
          </a:r>
        </a:p>
      </dgm:t>
    </dgm:pt>
    <dgm:pt modelId="{8CC9F341-92E8-4F6E-BF68-661A8BCA049D}" type="parTrans" cxnId="{73CF2539-23B4-4874-9D8E-29227DEB8D32}">
      <dgm:prSet/>
      <dgm:spPr/>
      <dgm:t>
        <a:bodyPr/>
        <a:lstStyle/>
        <a:p>
          <a:endParaRPr lang="en-US"/>
        </a:p>
      </dgm:t>
    </dgm:pt>
    <dgm:pt modelId="{A88D57F6-10F3-43BD-8074-974CF9870572}" type="sibTrans" cxnId="{73CF2539-23B4-4874-9D8E-29227DEB8D32}">
      <dgm:prSet/>
      <dgm:spPr/>
      <dgm:t>
        <a:bodyPr/>
        <a:lstStyle/>
        <a:p>
          <a:endParaRPr lang="en-US"/>
        </a:p>
      </dgm:t>
    </dgm:pt>
    <dgm:pt modelId="{DBCD81B0-B9D6-467F-A0D1-416AA2E47233}">
      <dgm:prSet/>
      <dgm:spPr/>
      <dgm:t>
        <a:bodyPr/>
        <a:lstStyle/>
        <a:p>
          <a:r>
            <a:rPr lang="en-US"/>
            <a:t>Run Fortify Static Code Analyzer on extracted ABAP files</a:t>
          </a:r>
        </a:p>
      </dgm:t>
    </dgm:pt>
    <dgm:pt modelId="{64D3E71C-4B08-42CE-B1C8-9B09B3782659}" type="parTrans" cxnId="{15AC226C-C380-4030-84FF-6A00CF597D34}">
      <dgm:prSet/>
      <dgm:spPr/>
      <dgm:t>
        <a:bodyPr/>
        <a:lstStyle/>
        <a:p>
          <a:endParaRPr lang="en-US"/>
        </a:p>
      </dgm:t>
    </dgm:pt>
    <dgm:pt modelId="{A547450E-A362-47DF-BB98-37628CAC3383}" type="sibTrans" cxnId="{15AC226C-C380-4030-84FF-6A00CF597D34}">
      <dgm:prSet/>
      <dgm:spPr/>
      <dgm:t>
        <a:bodyPr/>
        <a:lstStyle/>
        <a:p>
          <a:endParaRPr lang="en-US"/>
        </a:p>
      </dgm:t>
    </dgm:pt>
    <dgm:pt modelId="{B2CBF269-C954-4D22-9B40-3B3EB3BE93D5}">
      <dgm:prSet/>
      <dgm:spPr/>
      <dgm:t>
        <a:bodyPr/>
        <a:lstStyle/>
        <a:p>
          <a:r>
            <a:rPr lang="en-US"/>
            <a:t>Review</a:t>
          </a:r>
        </a:p>
      </dgm:t>
    </dgm:pt>
    <dgm:pt modelId="{92EA56EF-5B1D-41B7-981C-20967D56D28F}" type="parTrans" cxnId="{A50EC075-4C82-4620-8CF3-30763F5A4C3A}">
      <dgm:prSet/>
      <dgm:spPr/>
      <dgm:t>
        <a:bodyPr/>
        <a:lstStyle/>
        <a:p>
          <a:endParaRPr lang="en-US"/>
        </a:p>
      </dgm:t>
    </dgm:pt>
    <dgm:pt modelId="{7131785D-B9D2-4B24-AB0D-D6C9E27A2AA6}" type="sibTrans" cxnId="{A50EC075-4C82-4620-8CF3-30763F5A4C3A}">
      <dgm:prSet/>
      <dgm:spPr/>
      <dgm:t>
        <a:bodyPr/>
        <a:lstStyle/>
        <a:p>
          <a:endParaRPr lang="en-US"/>
        </a:p>
      </dgm:t>
    </dgm:pt>
    <dgm:pt modelId="{15252B27-2F42-4235-BDBE-F30D69632905}">
      <dgm:prSet/>
      <dgm:spPr/>
      <dgm:t>
        <a:bodyPr/>
        <a:lstStyle/>
        <a:p>
          <a:r>
            <a:rPr lang="en-US"/>
            <a:t>Review vulnerabilities in Fortify Software Security Center (SSC)</a:t>
          </a:r>
        </a:p>
      </dgm:t>
    </dgm:pt>
    <dgm:pt modelId="{AB8A6E2D-C6B8-4BEB-8BBC-4A4F45116235}" type="parTrans" cxnId="{771E82CD-3494-48C0-BAEA-F882219FB8BA}">
      <dgm:prSet/>
      <dgm:spPr/>
      <dgm:t>
        <a:bodyPr/>
        <a:lstStyle/>
        <a:p>
          <a:endParaRPr lang="en-US"/>
        </a:p>
      </dgm:t>
    </dgm:pt>
    <dgm:pt modelId="{1F7BC954-8936-46F3-B960-1E5C39B49175}" type="sibTrans" cxnId="{771E82CD-3494-48C0-BAEA-F882219FB8BA}">
      <dgm:prSet/>
      <dgm:spPr/>
      <dgm:t>
        <a:bodyPr/>
        <a:lstStyle/>
        <a:p>
          <a:endParaRPr lang="en-US"/>
        </a:p>
      </dgm:t>
    </dgm:pt>
    <dgm:pt modelId="{9FA8D203-D5EB-4DA6-B024-DA2C18D786BE}">
      <dgm:prSet/>
      <dgm:spPr/>
      <dgm:t>
        <a:bodyPr/>
        <a:lstStyle/>
        <a:p>
          <a:r>
            <a:rPr lang="en-US"/>
            <a:t>Combine</a:t>
          </a:r>
        </a:p>
      </dgm:t>
    </dgm:pt>
    <dgm:pt modelId="{0BC0058D-6901-4B41-87DC-CCD9D04B619A}" type="parTrans" cxnId="{E778AD2D-A362-4B9F-9E79-BDD98ECB3474}">
      <dgm:prSet/>
      <dgm:spPr/>
      <dgm:t>
        <a:bodyPr/>
        <a:lstStyle/>
        <a:p>
          <a:endParaRPr lang="en-US"/>
        </a:p>
      </dgm:t>
    </dgm:pt>
    <dgm:pt modelId="{F72D75E4-3836-419E-8FC5-3A49AB5B1A91}" type="sibTrans" cxnId="{E778AD2D-A362-4B9F-9E79-BDD98ECB3474}">
      <dgm:prSet/>
      <dgm:spPr/>
      <dgm:t>
        <a:bodyPr/>
        <a:lstStyle/>
        <a:p>
          <a:endParaRPr lang="en-US"/>
        </a:p>
      </dgm:t>
    </dgm:pt>
    <dgm:pt modelId="{67644B13-FB0F-4818-8E54-8E7A6A9AD7B9}">
      <dgm:prSet/>
      <dgm:spPr/>
      <dgm:t>
        <a:bodyPr/>
        <a:lstStyle/>
        <a:p>
          <a:r>
            <a:rPr lang="en-US"/>
            <a:t>Combine with abaplint for lightweight static checks in GitHub/GitLab CI</a:t>
          </a:r>
        </a:p>
      </dgm:t>
    </dgm:pt>
    <dgm:pt modelId="{EF3AD7C9-6C78-4F37-BD43-73F9010A3A8E}" type="parTrans" cxnId="{36A8812D-0AC7-44D5-8365-4E344D871904}">
      <dgm:prSet/>
      <dgm:spPr/>
      <dgm:t>
        <a:bodyPr/>
        <a:lstStyle/>
        <a:p>
          <a:endParaRPr lang="en-US"/>
        </a:p>
      </dgm:t>
    </dgm:pt>
    <dgm:pt modelId="{53E335ED-943D-4BCC-A531-C0E8184D5A39}" type="sibTrans" cxnId="{36A8812D-0AC7-44D5-8365-4E344D871904}">
      <dgm:prSet/>
      <dgm:spPr/>
      <dgm:t>
        <a:bodyPr/>
        <a:lstStyle/>
        <a:p>
          <a:endParaRPr lang="en-US"/>
        </a:p>
      </dgm:t>
    </dgm:pt>
    <dgm:pt modelId="{4B212CE7-9498-42E8-8D37-AEDA79917403}" type="pres">
      <dgm:prSet presAssocID="{8883CB51-2E2F-4D7B-8D3F-0944C6492C46}" presName="Name0" presStyleCnt="0">
        <dgm:presLayoutVars>
          <dgm:dir/>
          <dgm:animLvl val="lvl"/>
          <dgm:resizeHandles val="exact"/>
        </dgm:presLayoutVars>
      </dgm:prSet>
      <dgm:spPr/>
    </dgm:pt>
    <dgm:pt modelId="{B4E8C2FB-0A96-4610-8981-1B777976EF42}" type="pres">
      <dgm:prSet presAssocID="{105291A2-9E1D-4E0F-AC36-E5299087243C}" presName="linNode" presStyleCnt="0"/>
      <dgm:spPr/>
    </dgm:pt>
    <dgm:pt modelId="{D749AE37-4EBD-4BC6-AB4E-649CCA3E2A87}" type="pres">
      <dgm:prSet presAssocID="{105291A2-9E1D-4E0F-AC36-E5299087243C}" presName="parentText" presStyleLbl="alignNode1" presStyleIdx="0" presStyleCnt="6">
        <dgm:presLayoutVars>
          <dgm:chMax val="1"/>
          <dgm:bulletEnabled/>
        </dgm:presLayoutVars>
      </dgm:prSet>
      <dgm:spPr/>
    </dgm:pt>
    <dgm:pt modelId="{DF4346EE-6463-4324-AF32-E6704F390500}" type="pres">
      <dgm:prSet presAssocID="{105291A2-9E1D-4E0F-AC36-E5299087243C}" presName="descendantText" presStyleLbl="alignAccFollowNode1" presStyleIdx="0" presStyleCnt="6">
        <dgm:presLayoutVars>
          <dgm:bulletEnabled/>
        </dgm:presLayoutVars>
      </dgm:prSet>
      <dgm:spPr/>
    </dgm:pt>
    <dgm:pt modelId="{48118896-ADD0-4DAC-B3DD-8D802214C2B3}" type="pres">
      <dgm:prSet presAssocID="{8C7D300D-E507-4E63-B698-8964490B68A2}" presName="sp" presStyleCnt="0"/>
      <dgm:spPr/>
    </dgm:pt>
    <dgm:pt modelId="{C937503B-5578-46CE-B5CC-5D678BE30391}" type="pres">
      <dgm:prSet presAssocID="{98DE4DAE-FDC3-4ADC-9AB7-3AA0BB4BB8E7}" presName="linNode" presStyleCnt="0"/>
      <dgm:spPr/>
    </dgm:pt>
    <dgm:pt modelId="{2870954B-053A-465B-BD9D-32F2F6BE52D9}" type="pres">
      <dgm:prSet presAssocID="{98DE4DAE-FDC3-4ADC-9AB7-3AA0BB4BB8E7}" presName="parentText" presStyleLbl="alignNode1" presStyleIdx="1" presStyleCnt="6">
        <dgm:presLayoutVars>
          <dgm:chMax val="1"/>
          <dgm:bulletEnabled/>
        </dgm:presLayoutVars>
      </dgm:prSet>
      <dgm:spPr/>
    </dgm:pt>
    <dgm:pt modelId="{862328D7-E41A-4951-BC0C-385FDDA1B754}" type="pres">
      <dgm:prSet presAssocID="{98DE4DAE-FDC3-4ADC-9AB7-3AA0BB4BB8E7}" presName="descendantText" presStyleLbl="alignAccFollowNode1" presStyleIdx="1" presStyleCnt="6">
        <dgm:presLayoutVars>
          <dgm:bulletEnabled/>
        </dgm:presLayoutVars>
      </dgm:prSet>
      <dgm:spPr/>
    </dgm:pt>
    <dgm:pt modelId="{A698809E-92DC-4142-BA61-69763A5F5C3C}" type="pres">
      <dgm:prSet presAssocID="{834FE8D6-8977-4ECD-9216-2B5E964B6133}" presName="sp" presStyleCnt="0"/>
      <dgm:spPr/>
    </dgm:pt>
    <dgm:pt modelId="{C09FF590-9385-4065-BEA7-231D008C8AF8}" type="pres">
      <dgm:prSet presAssocID="{E14CA39D-95D5-40C2-BB88-436C31421C9A}" presName="linNode" presStyleCnt="0"/>
      <dgm:spPr/>
    </dgm:pt>
    <dgm:pt modelId="{1B7B1705-2447-4A0C-808A-F21E77810F5A}" type="pres">
      <dgm:prSet presAssocID="{E14CA39D-95D5-40C2-BB88-436C31421C9A}" presName="parentText" presStyleLbl="alignNode1" presStyleIdx="2" presStyleCnt="6">
        <dgm:presLayoutVars>
          <dgm:chMax val="1"/>
          <dgm:bulletEnabled/>
        </dgm:presLayoutVars>
      </dgm:prSet>
      <dgm:spPr/>
    </dgm:pt>
    <dgm:pt modelId="{E2A8FBF6-5B1B-47A4-90CB-1A9C898082E0}" type="pres">
      <dgm:prSet presAssocID="{E14CA39D-95D5-40C2-BB88-436C31421C9A}" presName="descendantText" presStyleLbl="alignAccFollowNode1" presStyleIdx="2" presStyleCnt="6">
        <dgm:presLayoutVars>
          <dgm:bulletEnabled/>
        </dgm:presLayoutVars>
      </dgm:prSet>
      <dgm:spPr/>
    </dgm:pt>
    <dgm:pt modelId="{AB067056-6A38-4FEA-81FF-1E5B62E7A6E4}" type="pres">
      <dgm:prSet presAssocID="{97602B59-48A2-4942-9632-ED472D3910C5}" presName="sp" presStyleCnt="0"/>
      <dgm:spPr/>
    </dgm:pt>
    <dgm:pt modelId="{14619D62-69A1-4D51-92AF-D528B8BD9A57}" type="pres">
      <dgm:prSet presAssocID="{36828F72-6CEA-4A03-9A65-8895C93EB2FE}" presName="linNode" presStyleCnt="0"/>
      <dgm:spPr/>
    </dgm:pt>
    <dgm:pt modelId="{4F4D0D31-1DFB-49A8-9C61-E428D34CF3B6}" type="pres">
      <dgm:prSet presAssocID="{36828F72-6CEA-4A03-9A65-8895C93EB2FE}" presName="parentText" presStyleLbl="alignNode1" presStyleIdx="3" presStyleCnt="6">
        <dgm:presLayoutVars>
          <dgm:chMax val="1"/>
          <dgm:bulletEnabled/>
        </dgm:presLayoutVars>
      </dgm:prSet>
      <dgm:spPr/>
    </dgm:pt>
    <dgm:pt modelId="{431311E9-5515-4C6F-A800-1B1AE573150A}" type="pres">
      <dgm:prSet presAssocID="{36828F72-6CEA-4A03-9A65-8895C93EB2FE}" presName="descendantText" presStyleLbl="alignAccFollowNode1" presStyleIdx="3" presStyleCnt="6">
        <dgm:presLayoutVars>
          <dgm:bulletEnabled/>
        </dgm:presLayoutVars>
      </dgm:prSet>
      <dgm:spPr/>
    </dgm:pt>
    <dgm:pt modelId="{5441938D-72DA-4D41-95B6-4718C63E193B}" type="pres">
      <dgm:prSet presAssocID="{A88D57F6-10F3-43BD-8074-974CF9870572}" presName="sp" presStyleCnt="0"/>
      <dgm:spPr/>
    </dgm:pt>
    <dgm:pt modelId="{1FA3590C-E530-4A5B-90C6-496DC929F6A0}" type="pres">
      <dgm:prSet presAssocID="{B2CBF269-C954-4D22-9B40-3B3EB3BE93D5}" presName="linNode" presStyleCnt="0"/>
      <dgm:spPr/>
    </dgm:pt>
    <dgm:pt modelId="{FFF45516-A7DB-4137-A204-6EAABFD31FC2}" type="pres">
      <dgm:prSet presAssocID="{B2CBF269-C954-4D22-9B40-3B3EB3BE93D5}" presName="parentText" presStyleLbl="alignNode1" presStyleIdx="4" presStyleCnt="6">
        <dgm:presLayoutVars>
          <dgm:chMax val="1"/>
          <dgm:bulletEnabled/>
        </dgm:presLayoutVars>
      </dgm:prSet>
      <dgm:spPr/>
    </dgm:pt>
    <dgm:pt modelId="{D69F2A26-2BFC-443C-ABC6-C597730BCBC6}" type="pres">
      <dgm:prSet presAssocID="{B2CBF269-C954-4D22-9B40-3B3EB3BE93D5}" presName="descendantText" presStyleLbl="alignAccFollowNode1" presStyleIdx="4" presStyleCnt="6">
        <dgm:presLayoutVars>
          <dgm:bulletEnabled/>
        </dgm:presLayoutVars>
      </dgm:prSet>
      <dgm:spPr/>
    </dgm:pt>
    <dgm:pt modelId="{761BB411-C491-402A-8064-FE1B31ABA939}" type="pres">
      <dgm:prSet presAssocID="{7131785D-B9D2-4B24-AB0D-D6C9E27A2AA6}" presName="sp" presStyleCnt="0"/>
      <dgm:spPr/>
    </dgm:pt>
    <dgm:pt modelId="{E760F923-1F72-4DED-989F-B85C6A78F01B}" type="pres">
      <dgm:prSet presAssocID="{9FA8D203-D5EB-4DA6-B024-DA2C18D786BE}" presName="linNode" presStyleCnt="0"/>
      <dgm:spPr/>
    </dgm:pt>
    <dgm:pt modelId="{A3992868-324D-4765-B213-252368937C10}" type="pres">
      <dgm:prSet presAssocID="{9FA8D203-D5EB-4DA6-B024-DA2C18D786BE}" presName="parentText" presStyleLbl="alignNode1" presStyleIdx="5" presStyleCnt="6">
        <dgm:presLayoutVars>
          <dgm:chMax val="1"/>
          <dgm:bulletEnabled/>
        </dgm:presLayoutVars>
      </dgm:prSet>
      <dgm:spPr/>
    </dgm:pt>
    <dgm:pt modelId="{F5D0F268-CBFC-43B4-A98C-FDC2B722A3B6}" type="pres">
      <dgm:prSet presAssocID="{9FA8D203-D5EB-4DA6-B024-DA2C18D786BE}" presName="descendantText" presStyleLbl="alignAccFollowNode1" presStyleIdx="5" presStyleCnt="6">
        <dgm:presLayoutVars>
          <dgm:bulletEnabled/>
        </dgm:presLayoutVars>
      </dgm:prSet>
      <dgm:spPr/>
    </dgm:pt>
  </dgm:ptLst>
  <dgm:cxnLst>
    <dgm:cxn modelId="{C65B750E-85B1-4624-8E37-0703B3DCD939}" type="presOf" srcId="{9FA8D203-D5EB-4DA6-B024-DA2C18D786BE}" destId="{A3992868-324D-4765-B213-252368937C10}" srcOrd="0" destOrd="0" presId="urn:microsoft.com/office/officeart/2016/7/layout/VerticalSolidActionList"/>
    <dgm:cxn modelId="{07ACB00E-78D7-42B2-94EC-C3A02B2B7D67}" type="presOf" srcId="{DBCD81B0-B9D6-467F-A0D1-416AA2E47233}" destId="{431311E9-5515-4C6F-A800-1B1AE573150A}" srcOrd="0" destOrd="0" presId="urn:microsoft.com/office/officeart/2016/7/layout/VerticalSolidActionList"/>
    <dgm:cxn modelId="{33777A10-4ACE-473E-9812-362D60D0C6DF}" type="presOf" srcId="{DF0DEBA6-623C-4673-8D79-955C8C66C82B}" destId="{DF4346EE-6463-4324-AF32-E6704F390500}" srcOrd="0" destOrd="0" presId="urn:microsoft.com/office/officeart/2016/7/layout/VerticalSolidActionList"/>
    <dgm:cxn modelId="{2A06AB15-FBB9-4FB6-AEE7-48782D978CFE}" type="presOf" srcId="{36828F72-6CEA-4A03-9A65-8895C93EB2FE}" destId="{4F4D0D31-1DFB-49A8-9C61-E428D34CF3B6}" srcOrd="0" destOrd="0" presId="urn:microsoft.com/office/officeart/2016/7/layout/VerticalSolidActionList"/>
    <dgm:cxn modelId="{FDD19D1B-0B93-4E72-922E-72B367C83A5A}" srcId="{8883CB51-2E2F-4D7B-8D3F-0944C6492C46}" destId="{98DE4DAE-FDC3-4ADC-9AB7-3AA0BB4BB8E7}" srcOrd="1" destOrd="0" parTransId="{1E564FBA-CDB8-4228-A20F-5CF648E3E77A}" sibTransId="{834FE8D6-8977-4ECD-9216-2B5E964B6133}"/>
    <dgm:cxn modelId="{5098D01C-44A6-420B-8FE5-A140AEF2EB40}" type="presOf" srcId="{15252B27-2F42-4235-BDBE-F30D69632905}" destId="{D69F2A26-2BFC-443C-ABC6-C597730BCBC6}" srcOrd="0" destOrd="0" presId="urn:microsoft.com/office/officeart/2016/7/layout/VerticalSolidActionList"/>
    <dgm:cxn modelId="{36A8812D-0AC7-44D5-8365-4E344D871904}" srcId="{9FA8D203-D5EB-4DA6-B024-DA2C18D786BE}" destId="{67644B13-FB0F-4818-8E54-8E7A6A9AD7B9}" srcOrd="0" destOrd="0" parTransId="{EF3AD7C9-6C78-4F37-BD43-73F9010A3A8E}" sibTransId="{53E335ED-943D-4BCC-A531-C0E8184D5A39}"/>
    <dgm:cxn modelId="{E778AD2D-A362-4B9F-9E79-BDD98ECB3474}" srcId="{8883CB51-2E2F-4D7B-8D3F-0944C6492C46}" destId="{9FA8D203-D5EB-4DA6-B024-DA2C18D786BE}" srcOrd="5" destOrd="0" parTransId="{0BC0058D-6901-4B41-87DC-CCD9D04B619A}" sibTransId="{F72D75E4-3836-419E-8FC5-3A49AB5B1A91}"/>
    <dgm:cxn modelId="{CD151D34-F7A1-46BB-B1BE-561209D1A15B}" type="presOf" srcId="{061285A1-D4D8-4288-980D-C94C197D9038}" destId="{862328D7-E41A-4951-BC0C-385FDDA1B754}" srcOrd="0" destOrd="0" presId="urn:microsoft.com/office/officeart/2016/7/layout/VerticalSolidActionList"/>
    <dgm:cxn modelId="{5F46E934-9AAB-4086-872B-F79B3BFC0619}" type="presOf" srcId="{105291A2-9E1D-4E0F-AC36-E5299087243C}" destId="{D749AE37-4EBD-4BC6-AB4E-649CCA3E2A87}" srcOrd="0" destOrd="0" presId="urn:microsoft.com/office/officeart/2016/7/layout/VerticalSolidActionList"/>
    <dgm:cxn modelId="{E80D6238-FF6D-46BE-B977-E7AB7A30147D}" srcId="{8883CB51-2E2F-4D7B-8D3F-0944C6492C46}" destId="{E14CA39D-95D5-40C2-BB88-436C31421C9A}" srcOrd="2" destOrd="0" parTransId="{B5AB0D98-0762-48E1-BE77-D528EF30941B}" sibTransId="{97602B59-48A2-4942-9632-ED472D3910C5}"/>
    <dgm:cxn modelId="{73CF2539-23B4-4874-9D8E-29227DEB8D32}" srcId="{8883CB51-2E2F-4D7B-8D3F-0944C6492C46}" destId="{36828F72-6CEA-4A03-9A65-8895C93EB2FE}" srcOrd="3" destOrd="0" parTransId="{8CC9F341-92E8-4F6E-BF68-661A8BCA049D}" sibTransId="{A88D57F6-10F3-43BD-8074-974CF9870572}"/>
    <dgm:cxn modelId="{15AC226C-C380-4030-84FF-6A00CF597D34}" srcId="{36828F72-6CEA-4A03-9A65-8895C93EB2FE}" destId="{DBCD81B0-B9D6-467F-A0D1-416AA2E47233}" srcOrd="0" destOrd="0" parTransId="{64D3E71C-4B08-42CE-B1C8-9B09B3782659}" sibTransId="{A547450E-A362-47DF-BB98-37628CAC3383}"/>
    <dgm:cxn modelId="{1C368355-2DA3-491F-AAC0-76E3260EB37E}" type="presOf" srcId="{E14CA39D-95D5-40C2-BB88-436C31421C9A}" destId="{1B7B1705-2447-4A0C-808A-F21E77810F5A}" srcOrd="0" destOrd="0" presId="urn:microsoft.com/office/officeart/2016/7/layout/VerticalSolidActionList"/>
    <dgm:cxn modelId="{A50EC075-4C82-4620-8CF3-30763F5A4C3A}" srcId="{8883CB51-2E2F-4D7B-8D3F-0944C6492C46}" destId="{B2CBF269-C954-4D22-9B40-3B3EB3BE93D5}" srcOrd="4" destOrd="0" parTransId="{92EA56EF-5B1D-41B7-981C-20967D56D28F}" sibTransId="{7131785D-B9D2-4B24-AB0D-D6C9E27A2AA6}"/>
    <dgm:cxn modelId="{84466758-2D7B-4D6D-AE31-CC7CFAD5AF45}" srcId="{98DE4DAE-FDC3-4ADC-9AB7-3AA0BB4BB8E7}" destId="{061285A1-D4D8-4288-980D-C94C197D9038}" srcOrd="0" destOrd="0" parTransId="{7199F879-B4E4-4E76-9697-FB0FA03EB127}" sibTransId="{85895261-EB57-41A4-AFDD-76245857DF8B}"/>
    <dgm:cxn modelId="{A42D12A7-CC0B-4C22-BD12-33C5D9F0B409}" srcId="{105291A2-9E1D-4E0F-AC36-E5299087243C}" destId="{DF0DEBA6-623C-4673-8D79-955C8C66C82B}" srcOrd="0" destOrd="0" parTransId="{9FD43DEA-D645-4ACA-9FEC-38A91903E76E}" sibTransId="{9A792852-384B-43AE-9F09-CDB1D1A03996}"/>
    <dgm:cxn modelId="{DCB87DA8-460D-4254-972A-792BC0603AD2}" type="presOf" srcId="{98DE4DAE-FDC3-4ADC-9AB7-3AA0BB4BB8E7}" destId="{2870954B-053A-465B-BD9D-32F2F6BE52D9}" srcOrd="0" destOrd="0" presId="urn:microsoft.com/office/officeart/2016/7/layout/VerticalSolidActionList"/>
    <dgm:cxn modelId="{85B76EC1-D4B3-4D47-891F-CD5902C3DC61}" type="presOf" srcId="{8883CB51-2E2F-4D7B-8D3F-0944C6492C46}" destId="{4B212CE7-9498-42E8-8D37-AEDA79917403}" srcOrd="0" destOrd="0" presId="urn:microsoft.com/office/officeart/2016/7/layout/VerticalSolidActionList"/>
    <dgm:cxn modelId="{771E82CD-3494-48C0-BAEA-F882219FB8BA}" srcId="{B2CBF269-C954-4D22-9B40-3B3EB3BE93D5}" destId="{15252B27-2F42-4235-BDBE-F30D69632905}" srcOrd="0" destOrd="0" parTransId="{AB8A6E2D-C6B8-4BEB-8BBC-4A4F45116235}" sibTransId="{1F7BC954-8936-46F3-B960-1E5C39B49175}"/>
    <dgm:cxn modelId="{11A034DB-1FA4-4130-9839-2F65D01DC801}" type="presOf" srcId="{B2CBF269-C954-4D22-9B40-3B3EB3BE93D5}" destId="{FFF45516-A7DB-4137-A204-6EAABFD31FC2}" srcOrd="0" destOrd="0" presId="urn:microsoft.com/office/officeart/2016/7/layout/VerticalSolidActionList"/>
    <dgm:cxn modelId="{7996A0E2-FCAA-4EAC-BF1C-B539FD1C7B86}" type="presOf" srcId="{67644B13-FB0F-4818-8E54-8E7A6A9AD7B9}" destId="{F5D0F268-CBFC-43B4-A98C-FDC2B722A3B6}" srcOrd="0" destOrd="0" presId="urn:microsoft.com/office/officeart/2016/7/layout/VerticalSolidActionList"/>
    <dgm:cxn modelId="{62A13CE9-47C0-4BDB-AEA6-44F20FF9FBD8}" type="presOf" srcId="{20B3A189-EF5B-4E98-8AEB-F110A0D318F3}" destId="{E2A8FBF6-5B1B-47A4-90CB-1A9C898082E0}" srcOrd="0" destOrd="0" presId="urn:microsoft.com/office/officeart/2016/7/layout/VerticalSolidActionList"/>
    <dgm:cxn modelId="{41F318FB-BB34-4396-9A56-5FEDCBD20E52}" srcId="{E14CA39D-95D5-40C2-BB88-436C31421C9A}" destId="{20B3A189-EF5B-4E98-8AEB-F110A0D318F3}" srcOrd="0" destOrd="0" parTransId="{5F038E59-E277-48B3-AE4E-459ABC05C96D}" sibTransId="{FD165CDB-ECBE-4C7C-B228-E38CFC8E7CE5}"/>
    <dgm:cxn modelId="{87007FFD-167E-45A9-81A9-83D1B1590A11}" srcId="{8883CB51-2E2F-4D7B-8D3F-0944C6492C46}" destId="{105291A2-9E1D-4E0F-AC36-E5299087243C}" srcOrd="0" destOrd="0" parTransId="{20727837-E3A5-473F-895B-3F2E954B8882}" sibTransId="{8C7D300D-E507-4E63-B698-8964490B68A2}"/>
    <dgm:cxn modelId="{613DAF61-49C2-492D-9E5A-BE47017A9D2C}" type="presParOf" srcId="{4B212CE7-9498-42E8-8D37-AEDA79917403}" destId="{B4E8C2FB-0A96-4610-8981-1B777976EF42}" srcOrd="0" destOrd="0" presId="urn:microsoft.com/office/officeart/2016/7/layout/VerticalSolidActionList"/>
    <dgm:cxn modelId="{A6707EC0-8145-4CB6-B231-76C6AFBCA3F1}" type="presParOf" srcId="{B4E8C2FB-0A96-4610-8981-1B777976EF42}" destId="{D749AE37-4EBD-4BC6-AB4E-649CCA3E2A87}" srcOrd="0" destOrd="0" presId="urn:microsoft.com/office/officeart/2016/7/layout/VerticalSolidActionList"/>
    <dgm:cxn modelId="{92874AF6-ACAA-4CD2-A5EC-520C5AE030A2}" type="presParOf" srcId="{B4E8C2FB-0A96-4610-8981-1B777976EF42}" destId="{DF4346EE-6463-4324-AF32-E6704F390500}" srcOrd="1" destOrd="0" presId="urn:microsoft.com/office/officeart/2016/7/layout/VerticalSolidActionList"/>
    <dgm:cxn modelId="{1978B454-8302-456F-A9A5-4BD83312B684}" type="presParOf" srcId="{4B212CE7-9498-42E8-8D37-AEDA79917403}" destId="{48118896-ADD0-4DAC-B3DD-8D802214C2B3}" srcOrd="1" destOrd="0" presId="urn:microsoft.com/office/officeart/2016/7/layout/VerticalSolidActionList"/>
    <dgm:cxn modelId="{4FD75CD6-7A32-4645-ACA6-93A671E08DDA}" type="presParOf" srcId="{4B212CE7-9498-42E8-8D37-AEDA79917403}" destId="{C937503B-5578-46CE-B5CC-5D678BE30391}" srcOrd="2" destOrd="0" presId="urn:microsoft.com/office/officeart/2016/7/layout/VerticalSolidActionList"/>
    <dgm:cxn modelId="{ADAE34DD-71F2-4C24-BC3B-092E6B7C2D84}" type="presParOf" srcId="{C937503B-5578-46CE-B5CC-5D678BE30391}" destId="{2870954B-053A-465B-BD9D-32F2F6BE52D9}" srcOrd="0" destOrd="0" presId="urn:microsoft.com/office/officeart/2016/7/layout/VerticalSolidActionList"/>
    <dgm:cxn modelId="{86E51CFD-CD29-4DC3-8BD0-72DCFD5577CF}" type="presParOf" srcId="{C937503B-5578-46CE-B5CC-5D678BE30391}" destId="{862328D7-E41A-4951-BC0C-385FDDA1B754}" srcOrd="1" destOrd="0" presId="urn:microsoft.com/office/officeart/2016/7/layout/VerticalSolidActionList"/>
    <dgm:cxn modelId="{D39CDC38-A565-4BCF-9590-A446C4AD59A3}" type="presParOf" srcId="{4B212CE7-9498-42E8-8D37-AEDA79917403}" destId="{A698809E-92DC-4142-BA61-69763A5F5C3C}" srcOrd="3" destOrd="0" presId="urn:microsoft.com/office/officeart/2016/7/layout/VerticalSolidActionList"/>
    <dgm:cxn modelId="{E046A18E-574A-4D38-AD7C-D600961765B2}" type="presParOf" srcId="{4B212CE7-9498-42E8-8D37-AEDA79917403}" destId="{C09FF590-9385-4065-BEA7-231D008C8AF8}" srcOrd="4" destOrd="0" presId="urn:microsoft.com/office/officeart/2016/7/layout/VerticalSolidActionList"/>
    <dgm:cxn modelId="{05D54D79-36C8-46B9-B522-B3AE23E3FF3E}" type="presParOf" srcId="{C09FF590-9385-4065-BEA7-231D008C8AF8}" destId="{1B7B1705-2447-4A0C-808A-F21E77810F5A}" srcOrd="0" destOrd="0" presId="urn:microsoft.com/office/officeart/2016/7/layout/VerticalSolidActionList"/>
    <dgm:cxn modelId="{1DC75716-FC37-4057-9314-DCD7B9FB0924}" type="presParOf" srcId="{C09FF590-9385-4065-BEA7-231D008C8AF8}" destId="{E2A8FBF6-5B1B-47A4-90CB-1A9C898082E0}" srcOrd="1" destOrd="0" presId="urn:microsoft.com/office/officeart/2016/7/layout/VerticalSolidActionList"/>
    <dgm:cxn modelId="{7888E4E5-C0AD-411B-8C3E-ACE3FFEE3A54}" type="presParOf" srcId="{4B212CE7-9498-42E8-8D37-AEDA79917403}" destId="{AB067056-6A38-4FEA-81FF-1E5B62E7A6E4}" srcOrd="5" destOrd="0" presId="urn:microsoft.com/office/officeart/2016/7/layout/VerticalSolidActionList"/>
    <dgm:cxn modelId="{EA527420-302F-4173-937B-10A8A9F5A043}" type="presParOf" srcId="{4B212CE7-9498-42E8-8D37-AEDA79917403}" destId="{14619D62-69A1-4D51-92AF-D528B8BD9A57}" srcOrd="6" destOrd="0" presId="urn:microsoft.com/office/officeart/2016/7/layout/VerticalSolidActionList"/>
    <dgm:cxn modelId="{77AFAEA0-7E7B-46D5-8523-A1DD9D082FF9}" type="presParOf" srcId="{14619D62-69A1-4D51-92AF-D528B8BD9A57}" destId="{4F4D0D31-1DFB-49A8-9C61-E428D34CF3B6}" srcOrd="0" destOrd="0" presId="urn:microsoft.com/office/officeart/2016/7/layout/VerticalSolidActionList"/>
    <dgm:cxn modelId="{8073EC70-2F38-4289-8561-A43D31F5E298}" type="presParOf" srcId="{14619D62-69A1-4D51-92AF-D528B8BD9A57}" destId="{431311E9-5515-4C6F-A800-1B1AE573150A}" srcOrd="1" destOrd="0" presId="urn:microsoft.com/office/officeart/2016/7/layout/VerticalSolidActionList"/>
    <dgm:cxn modelId="{02D57AC3-DEAC-46A4-B531-D92D1673498E}" type="presParOf" srcId="{4B212CE7-9498-42E8-8D37-AEDA79917403}" destId="{5441938D-72DA-4D41-95B6-4718C63E193B}" srcOrd="7" destOrd="0" presId="urn:microsoft.com/office/officeart/2016/7/layout/VerticalSolidActionList"/>
    <dgm:cxn modelId="{D1CBDE15-1885-4686-8A73-A2DB59AA0C75}" type="presParOf" srcId="{4B212CE7-9498-42E8-8D37-AEDA79917403}" destId="{1FA3590C-E530-4A5B-90C6-496DC929F6A0}" srcOrd="8" destOrd="0" presId="urn:microsoft.com/office/officeart/2016/7/layout/VerticalSolidActionList"/>
    <dgm:cxn modelId="{A5444022-9989-4FEA-AAF9-B61560BBDC70}" type="presParOf" srcId="{1FA3590C-E530-4A5B-90C6-496DC929F6A0}" destId="{FFF45516-A7DB-4137-A204-6EAABFD31FC2}" srcOrd="0" destOrd="0" presId="urn:microsoft.com/office/officeart/2016/7/layout/VerticalSolidActionList"/>
    <dgm:cxn modelId="{66F19CE3-F91A-4A9C-BF4E-F8C9C60545F6}" type="presParOf" srcId="{1FA3590C-E530-4A5B-90C6-496DC929F6A0}" destId="{D69F2A26-2BFC-443C-ABC6-C597730BCBC6}" srcOrd="1" destOrd="0" presId="urn:microsoft.com/office/officeart/2016/7/layout/VerticalSolidActionList"/>
    <dgm:cxn modelId="{E54C63C8-07E6-4965-A550-CBF53DE76F6B}" type="presParOf" srcId="{4B212CE7-9498-42E8-8D37-AEDA79917403}" destId="{761BB411-C491-402A-8064-FE1B31ABA939}" srcOrd="9" destOrd="0" presId="urn:microsoft.com/office/officeart/2016/7/layout/VerticalSolidActionList"/>
    <dgm:cxn modelId="{2AC96336-AC9F-486E-A7E8-BCD916B287EE}" type="presParOf" srcId="{4B212CE7-9498-42E8-8D37-AEDA79917403}" destId="{E760F923-1F72-4DED-989F-B85C6A78F01B}" srcOrd="10" destOrd="0" presId="urn:microsoft.com/office/officeart/2016/7/layout/VerticalSolidActionList"/>
    <dgm:cxn modelId="{84B5635D-AE07-481E-9DF5-155FF6CFCA1C}" type="presParOf" srcId="{E760F923-1F72-4DED-989F-B85C6A78F01B}" destId="{A3992868-324D-4765-B213-252368937C10}" srcOrd="0" destOrd="0" presId="urn:microsoft.com/office/officeart/2016/7/layout/VerticalSolidActionList"/>
    <dgm:cxn modelId="{16A3BC4E-DC41-4E85-B939-58F7214C218F}" type="presParOf" srcId="{E760F923-1F72-4DED-989F-B85C6A78F01B}" destId="{F5D0F268-CBFC-43B4-A98C-FDC2B722A3B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F0DCE-8F1C-4487-9BAA-BB4C26860BCB}" type="doc">
      <dgm:prSet loTypeId="urn:microsoft.com/office/officeart/2018/2/layout/IconCircleList" loCatId="icon" qsTypeId="urn:microsoft.com/office/officeart/2005/8/quickstyle/simple5" qsCatId="simple" csTypeId="urn:microsoft.com/office/officeart/2005/8/colors/accent3_2" csCatId="accent3" phldr="1"/>
      <dgm:spPr/>
      <dgm:t>
        <a:bodyPr/>
        <a:lstStyle/>
        <a:p>
          <a:endParaRPr lang="en-US"/>
        </a:p>
      </dgm:t>
    </dgm:pt>
    <dgm:pt modelId="{952E0C6C-7C10-4398-8229-88A665D9DE35}">
      <dgm:prSet custT="1"/>
      <dgm:spPr/>
      <dgm:t>
        <a:bodyPr/>
        <a:lstStyle/>
        <a:p>
          <a:pPr>
            <a:lnSpc>
              <a:spcPct val="100000"/>
            </a:lnSpc>
          </a:pPr>
          <a:r>
            <a:rPr lang="en-US" sz="1800" b="1" dirty="0"/>
            <a:t>On Stack Extensibility (Fiori/UI5)</a:t>
          </a:r>
          <a:r>
            <a:rPr lang="en-US" sz="1800" dirty="0"/>
            <a:t> </a:t>
          </a:r>
          <a:br>
            <a:rPr lang="en-US" sz="1800" dirty="0"/>
          </a:br>
          <a:r>
            <a:rPr lang="en-US" sz="1800" dirty="0"/>
            <a:t>Custom web apps using HTML5, JavaScript, SAPUI5.</a:t>
          </a:r>
        </a:p>
      </dgm:t>
    </dgm:pt>
    <dgm:pt modelId="{9E7EF70C-EAA5-4BAE-A2D0-94B28E88F019}" type="parTrans" cxnId="{2E8D410F-D84B-4A58-AEDE-8FB521D03EA7}">
      <dgm:prSet/>
      <dgm:spPr/>
      <dgm:t>
        <a:bodyPr/>
        <a:lstStyle/>
        <a:p>
          <a:endParaRPr lang="en-US" sz="1600"/>
        </a:p>
      </dgm:t>
    </dgm:pt>
    <dgm:pt modelId="{A494E6AB-C8D3-4A79-BE43-F12A05892558}" type="sibTrans" cxnId="{2E8D410F-D84B-4A58-AEDE-8FB521D03EA7}">
      <dgm:prSet/>
      <dgm:spPr/>
      <dgm:t>
        <a:bodyPr/>
        <a:lstStyle/>
        <a:p>
          <a:pPr>
            <a:lnSpc>
              <a:spcPct val="100000"/>
            </a:lnSpc>
          </a:pPr>
          <a:endParaRPr lang="en-US" sz="1600"/>
        </a:p>
      </dgm:t>
    </dgm:pt>
    <dgm:pt modelId="{37C49E97-14F6-4CEA-990A-EFF1C2052101}">
      <dgm:prSet custT="1"/>
      <dgm:spPr/>
      <dgm:t>
        <a:bodyPr/>
        <a:lstStyle/>
        <a:p>
          <a:pPr>
            <a:lnSpc>
              <a:spcPct val="100000"/>
            </a:lnSpc>
          </a:pPr>
          <a:r>
            <a:rPr lang="en-US" sz="1800" b="1" dirty="0"/>
            <a:t>In-App Extensions</a:t>
          </a:r>
          <a:r>
            <a:rPr lang="en-US" sz="1800" dirty="0"/>
            <a:t>: </a:t>
          </a:r>
          <a:br>
            <a:rPr lang="en-US" sz="1800" dirty="0"/>
          </a:br>
          <a:r>
            <a:rPr lang="en-US" sz="1800" dirty="0"/>
            <a:t>Key user tools for quick customizations without coding</a:t>
          </a:r>
        </a:p>
      </dgm:t>
    </dgm:pt>
    <dgm:pt modelId="{3A83719A-DE53-40A0-BD0C-4DFE84AEE44E}" type="parTrans" cxnId="{00637362-364B-4A9A-A317-4EB9842B3006}">
      <dgm:prSet/>
      <dgm:spPr/>
      <dgm:t>
        <a:bodyPr/>
        <a:lstStyle/>
        <a:p>
          <a:endParaRPr lang="en-US" sz="1600"/>
        </a:p>
      </dgm:t>
    </dgm:pt>
    <dgm:pt modelId="{524B8F9A-3E54-47DB-B4C3-900C17D79E06}" type="sibTrans" cxnId="{00637362-364B-4A9A-A317-4EB9842B3006}">
      <dgm:prSet/>
      <dgm:spPr/>
      <dgm:t>
        <a:bodyPr/>
        <a:lstStyle/>
        <a:p>
          <a:pPr>
            <a:lnSpc>
              <a:spcPct val="100000"/>
            </a:lnSpc>
          </a:pPr>
          <a:endParaRPr lang="en-US" sz="1600"/>
        </a:p>
      </dgm:t>
    </dgm:pt>
    <dgm:pt modelId="{BEC1A6AB-DAB5-4275-8BAA-9EE352316DBC}">
      <dgm:prSet custT="1"/>
      <dgm:spPr/>
      <dgm:t>
        <a:bodyPr/>
        <a:lstStyle/>
        <a:p>
          <a:pPr>
            <a:lnSpc>
              <a:spcPct val="100000"/>
            </a:lnSpc>
          </a:pPr>
          <a:r>
            <a:rPr lang="en-US" sz="1800" b="1" dirty="0"/>
            <a:t>Side-by-Side Extensions</a:t>
          </a:r>
          <a:r>
            <a:rPr lang="en-US" sz="1800" dirty="0"/>
            <a:t>: External apps on SAP BTP using APIs and events.</a:t>
          </a:r>
        </a:p>
      </dgm:t>
    </dgm:pt>
    <dgm:pt modelId="{12338760-09D4-420D-9C22-97290B82DCC5}" type="parTrans" cxnId="{788D73A5-FB52-4B38-9771-DC44FBB8A5F1}">
      <dgm:prSet/>
      <dgm:spPr/>
      <dgm:t>
        <a:bodyPr/>
        <a:lstStyle/>
        <a:p>
          <a:endParaRPr lang="en-US" sz="1600"/>
        </a:p>
      </dgm:t>
    </dgm:pt>
    <dgm:pt modelId="{C9502679-C7D0-4569-908C-CA0901687FFC}" type="sibTrans" cxnId="{788D73A5-FB52-4B38-9771-DC44FBB8A5F1}">
      <dgm:prSet/>
      <dgm:spPr/>
      <dgm:t>
        <a:bodyPr/>
        <a:lstStyle/>
        <a:p>
          <a:endParaRPr lang="en-US" sz="1600"/>
        </a:p>
      </dgm:t>
    </dgm:pt>
    <dgm:pt modelId="{C1671154-CECA-4BC3-AF85-B60BCB4FDD35}">
      <dgm:prSet custT="1"/>
      <dgm:spPr/>
      <dgm:t>
        <a:bodyPr/>
        <a:lstStyle/>
        <a:p>
          <a:pPr>
            <a:lnSpc>
              <a:spcPct val="100000"/>
            </a:lnSpc>
          </a:pPr>
          <a:r>
            <a:rPr lang="en-US" sz="1800" b="1" dirty="0"/>
            <a:t>On Stack Extensibility (ABAP): </a:t>
          </a:r>
          <a:br>
            <a:rPr lang="en-US" sz="1800" dirty="0"/>
          </a:br>
          <a:r>
            <a:rPr lang="en-US" sz="1800" dirty="0"/>
            <a:t>Direct enhancements within SAP S/4HANA using ABAP</a:t>
          </a:r>
        </a:p>
      </dgm:t>
    </dgm:pt>
    <dgm:pt modelId="{5EFAA7A8-6BFF-4B0D-A36D-D6ACB2CD10A3}" type="parTrans" cxnId="{25B2AC0D-0F99-4005-B374-D4588C22A587}">
      <dgm:prSet/>
      <dgm:spPr/>
      <dgm:t>
        <a:bodyPr/>
        <a:lstStyle/>
        <a:p>
          <a:endParaRPr lang="en-US" sz="1600"/>
        </a:p>
      </dgm:t>
    </dgm:pt>
    <dgm:pt modelId="{FFDCF460-E2FC-4ADE-8299-7AA0E7382802}" type="sibTrans" cxnId="{25B2AC0D-0F99-4005-B374-D4588C22A587}">
      <dgm:prSet/>
      <dgm:spPr/>
      <dgm:t>
        <a:bodyPr/>
        <a:lstStyle/>
        <a:p>
          <a:pPr>
            <a:lnSpc>
              <a:spcPct val="100000"/>
            </a:lnSpc>
          </a:pPr>
          <a:endParaRPr lang="en-US" sz="1600"/>
        </a:p>
      </dgm:t>
    </dgm:pt>
    <dgm:pt modelId="{BA5619A1-9518-49EF-8EF5-6960F460966B}" type="pres">
      <dgm:prSet presAssocID="{DADF0DCE-8F1C-4487-9BAA-BB4C26860BCB}" presName="root" presStyleCnt="0">
        <dgm:presLayoutVars>
          <dgm:dir/>
          <dgm:resizeHandles val="exact"/>
        </dgm:presLayoutVars>
      </dgm:prSet>
      <dgm:spPr/>
    </dgm:pt>
    <dgm:pt modelId="{A3480035-2836-44B3-B405-CB3C7C77398D}" type="pres">
      <dgm:prSet presAssocID="{DADF0DCE-8F1C-4487-9BAA-BB4C26860BCB}" presName="container" presStyleCnt="0">
        <dgm:presLayoutVars>
          <dgm:dir/>
          <dgm:resizeHandles val="exact"/>
        </dgm:presLayoutVars>
      </dgm:prSet>
      <dgm:spPr/>
    </dgm:pt>
    <dgm:pt modelId="{53D1EDF4-5902-48E8-99E7-66E05A3808A4}" type="pres">
      <dgm:prSet presAssocID="{37C49E97-14F6-4CEA-990A-EFF1C2052101}" presName="compNode" presStyleCnt="0"/>
      <dgm:spPr/>
    </dgm:pt>
    <dgm:pt modelId="{40C687C8-461E-4F99-A01F-8A417D82FC24}" type="pres">
      <dgm:prSet presAssocID="{37C49E97-14F6-4CEA-990A-EFF1C2052101}" presName="iconBgRect" presStyleLbl="bgShp" presStyleIdx="0" presStyleCnt="4"/>
      <dgm:spPr/>
    </dgm:pt>
    <dgm:pt modelId="{0B0A193E-6BDE-4EED-86B2-3C8165B3674C}" type="pres">
      <dgm:prSet presAssocID="{37C49E97-14F6-4CEA-990A-EFF1C20521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3F3766C2-511E-4DAD-85E8-94D7C040A325}" type="pres">
      <dgm:prSet presAssocID="{37C49E97-14F6-4CEA-990A-EFF1C2052101}" presName="spaceRect" presStyleCnt="0"/>
      <dgm:spPr/>
    </dgm:pt>
    <dgm:pt modelId="{6666A642-1BE4-414E-907D-8C7642321C25}" type="pres">
      <dgm:prSet presAssocID="{37C49E97-14F6-4CEA-990A-EFF1C2052101}" presName="textRect" presStyleLbl="revTx" presStyleIdx="0" presStyleCnt="4">
        <dgm:presLayoutVars>
          <dgm:chMax val="1"/>
          <dgm:chPref val="1"/>
        </dgm:presLayoutVars>
      </dgm:prSet>
      <dgm:spPr/>
    </dgm:pt>
    <dgm:pt modelId="{6896621D-AEFD-4260-A5AC-B338150F6DB9}" type="pres">
      <dgm:prSet presAssocID="{524B8F9A-3E54-47DB-B4C3-900C17D79E06}" presName="sibTrans" presStyleLbl="sibTrans2D1" presStyleIdx="0" presStyleCnt="0"/>
      <dgm:spPr/>
    </dgm:pt>
    <dgm:pt modelId="{12F9AD92-B94B-4AC4-9374-DADE923B97E3}" type="pres">
      <dgm:prSet presAssocID="{C1671154-CECA-4BC3-AF85-B60BCB4FDD35}" presName="compNode" presStyleCnt="0"/>
      <dgm:spPr/>
    </dgm:pt>
    <dgm:pt modelId="{D58610ED-D544-4E18-9CD9-F4CBBF2139BE}" type="pres">
      <dgm:prSet presAssocID="{C1671154-CECA-4BC3-AF85-B60BCB4FDD35}" presName="iconBgRect" presStyleLbl="bgShp" presStyleIdx="1" presStyleCnt="4"/>
      <dgm:spPr/>
    </dgm:pt>
    <dgm:pt modelId="{A85E46D2-8EE9-4E61-A2BC-4E3DC3DAC169}" type="pres">
      <dgm:prSet presAssocID="{C1671154-CECA-4BC3-AF85-B60BCB4FDD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328A5F5-03E3-407A-A9BE-4244FB0D20DF}" type="pres">
      <dgm:prSet presAssocID="{C1671154-CECA-4BC3-AF85-B60BCB4FDD35}" presName="spaceRect" presStyleCnt="0"/>
      <dgm:spPr/>
    </dgm:pt>
    <dgm:pt modelId="{A55EFC78-D272-4E33-93D6-53679F8FF6F7}" type="pres">
      <dgm:prSet presAssocID="{C1671154-CECA-4BC3-AF85-B60BCB4FDD35}" presName="textRect" presStyleLbl="revTx" presStyleIdx="1" presStyleCnt="4">
        <dgm:presLayoutVars>
          <dgm:chMax val="1"/>
          <dgm:chPref val="1"/>
        </dgm:presLayoutVars>
      </dgm:prSet>
      <dgm:spPr/>
    </dgm:pt>
    <dgm:pt modelId="{262AA9D0-EA4D-4EF8-B883-9B73AF10CDDD}" type="pres">
      <dgm:prSet presAssocID="{FFDCF460-E2FC-4ADE-8299-7AA0E7382802}" presName="sibTrans" presStyleLbl="sibTrans2D1" presStyleIdx="0" presStyleCnt="0"/>
      <dgm:spPr/>
    </dgm:pt>
    <dgm:pt modelId="{30EBF669-E2FB-4C0F-B466-BD6C79517F36}" type="pres">
      <dgm:prSet presAssocID="{952E0C6C-7C10-4398-8229-88A665D9DE35}" presName="compNode" presStyleCnt="0"/>
      <dgm:spPr/>
    </dgm:pt>
    <dgm:pt modelId="{EE9E2510-A182-422B-8899-CB723E0251DA}" type="pres">
      <dgm:prSet presAssocID="{952E0C6C-7C10-4398-8229-88A665D9DE35}" presName="iconBgRect" presStyleLbl="bgShp" presStyleIdx="2" presStyleCnt="4"/>
      <dgm:spPr/>
    </dgm:pt>
    <dgm:pt modelId="{06959D77-7126-4956-AC91-33C57A10FFB0}" type="pres">
      <dgm:prSet presAssocID="{952E0C6C-7C10-4398-8229-88A665D9DE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9D9C4448-B164-4858-9219-DA8391FD7C65}" type="pres">
      <dgm:prSet presAssocID="{952E0C6C-7C10-4398-8229-88A665D9DE35}" presName="spaceRect" presStyleCnt="0"/>
      <dgm:spPr/>
    </dgm:pt>
    <dgm:pt modelId="{BBF43030-B82D-4EA5-B8B1-BC82934F3B7A}" type="pres">
      <dgm:prSet presAssocID="{952E0C6C-7C10-4398-8229-88A665D9DE35}" presName="textRect" presStyleLbl="revTx" presStyleIdx="2" presStyleCnt="4" custScaleX="103057">
        <dgm:presLayoutVars>
          <dgm:chMax val="1"/>
          <dgm:chPref val="1"/>
        </dgm:presLayoutVars>
      </dgm:prSet>
      <dgm:spPr/>
    </dgm:pt>
    <dgm:pt modelId="{DB74F4F1-2418-4B7F-928F-4197F8E02BCF}" type="pres">
      <dgm:prSet presAssocID="{A494E6AB-C8D3-4A79-BE43-F12A05892558}" presName="sibTrans" presStyleLbl="sibTrans2D1" presStyleIdx="0" presStyleCnt="0"/>
      <dgm:spPr/>
    </dgm:pt>
    <dgm:pt modelId="{AA2D3457-9897-4207-B23F-E88F55BB0371}" type="pres">
      <dgm:prSet presAssocID="{BEC1A6AB-DAB5-4275-8BAA-9EE352316DBC}" presName="compNode" presStyleCnt="0"/>
      <dgm:spPr/>
    </dgm:pt>
    <dgm:pt modelId="{8D2D7A72-06F8-4A5D-987D-3A406FF8FCBB}" type="pres">
      <dgm:prSet presAssocID="{BEC1A6AB-DAB5-4275-8BAA-9EE352316DBC}" presName="iconBgRect" presStyleLbl="bgShp" presStyleIdx="3" presStyleCnt="4"/>
      <dgm:spPr/>
    </dgm:pt>
    <dgm:pt modelId="{FD3652CB-7875-421D-9E1C-2653766D2D18}" type="pres">
      <dgm:prSet presAssocID="{BEC1A6AB-DAB5-4275-8BAA-9EE352316D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18E40266-9BE9-47BA-9690-D334D659AC66}" type="pres">
      <dgm:prSet presAssocID="{BEC1A6AB-DAB5-4275-8BAA-9EE352316DBC}" presName="spaceRect" presStyleCnt="0"/>
      <dgm:spPr/>
    </dgm:pt>
    <dgm:pt modelId="{A7C7D95F-79EC-4ED3-B72A-1D75419C265A}" type="pres">
      <dgm:prSet presAssocID="{BEC1A6AB-DAB5-4275-8BAA-9EE352316DBC}" presName="textRect" presStyleLbl="revTx" presStyleIdx="3" presStyleCnt="4">
        <dgm:presLayoutVars>
          <dgm:chMax val="1"/>
          <dgm:chPref val="1"/>
        </dgm:presLayoutVars>
      </dgm:prSet>
      <dgm:spPr/>
    </dgm:pt>
  </dgm:ptLst>
  <dgm:cxnLst>
    <dgm:cxn modelId="{25B2AC0D-0F99-4005-B374-D4588C22A587}" srcId="{DADF0DCE-8F1C-4487-9BAA-BB4C26860BCB}" destId="{C1671154-CECA-4BC3-AF85-B60BCB4FDD35}" srcOrd="1" destOrd="0" parTransId="{5EFAA7A8-6BFF-4B0D-A36D-D6ACB2CD10A3}" sibTransId="{FFDCF460-E2FC-4ADE-8299-7AA0E7382802}"/>
    <dgm:cxn modelId="{2E8D410F-D84B-4A58-AEDE-8FB521D03EA7}" srcId="{DADF0DCE-8F1C-4487-9BAA-BB4C26860BCB}" destId="{952E0C6C-7C10-4398-8229-88A665D9DE35}" srcOrd="2" destOrd="0" parTransId="{9E7EF70C-EAA5-4BAE-A2D0-94B28E88F019}" sibTransId="{A494E6AB-C8D3-4A79-BE43-F12A05892558}"/>
    <dgm:cxn modelId="{7B447D0F-B099-4A2D-9F09-8873A3322B21}" type="presOf" srcId="{C1671154-CECA-4BC3-AF85-B60BCB4FDD35}" destId="{A55EFC78-D272-4E33-93D6-53679F8FF6F7}" srcOrd="0" destOrd="0" presId="urn:microsoft.com/office/officeart/2018/2/layout/IconCircleList"/>
    <dgm:cxn modelId="{2FB19B16-E445-4A8F-8E10-820710F1E93E}" type="presOf" srcId="{A494E6AB-C8D3-4A79-BE43-F12A05892558}" destId="{DB74F4F1-2418-4B7F-928F-4197F8E02BCF}" srcOrd="0" destOrd="0" presId="urn:microsoft.com/office/officeart/2018/2/layout/IconCircleList"/>
    <dgm:cxn modelId="{00637362-364B-4A9A-A317-4EB9842B3006}" srcId="{DADF0DCE-8F1C-4487-9BAA-BB4C26860BCB}" destId="{37C49E97-14F6-4CEA-990A-EFF1C2052101}" srcOrd="0" destOrd="0" parTransId="{3A83719A-DE53-40A0-BD0C-4DFE84AEE44E}" sibTransId="{524B8F9A-3E54-47DB-B4C3-900C17D79E06}"/>
    <dgm:cxn modelId="{E42FB97C-3EA2-4E34-87F4-EF806B9B5D6E}" type="presOf" srcId="{37C49E97-14F6-4CEA-990A-EFF1C2052101}" destId="{6666A642-1BE4-414E-907D-8C7642321C25}" srcOrd="0" destOrd="0" presId="urn:microsoft.com/office/officeart/2018/2/layout/IconCircleList"/>
    <dgm:cxn modelId="{6A8BCC95-7FA5-42B7-826B-A22FEC92B025}" type="presOf" srcId="{FFDCF460-E2FC-4ADE-8299-7AA0E7382802}" destId="{262AA9D0-EA4D-4EF8-B883-9B73AF10CDDD}" srcOrd="0" destOrd="0" presId="urn:microsoft.com/office/officeart/2018/2/layout/IconCircleList"/>
    <dgm:cxn modelId="{788D73A5-FB52-4B38-9771-DC44FBB8A5F1}" srcId="{DADF0DCE-8F1C-4487-9BAA-BB4C26860BCB}" destId="{BEC1A6AB-DAB5-4275-8BAA-9EE352316DBC}" srcOrd="3" destOrd="0" parTransId="{12338760-09D4-420D-9C22-97290B82DCC5}" sibTransId="{C9502679-C7D0-4569-908C-CA0901687FFC}"/>
    <dgm:cxn modelId="{0B248DC2-06CC-4AA2-9CC9-AEF642509503}" type="presOf" srcId="{524B8F9A-3E54-47DB-B4C3-900C17D79E06}" destId="{6896621D-AEFD-4260-A5AC-B338150F6DB9}" srcOrd="0" destOrd="0" presId="urn:microsoft.com/office/officeart/2018/2/layout/IconCircleList"/>
    <dgm:cxn modelId="{C2B58DDE-0890-4778-A305-7410D3778B1B}" type="presOf" srcId="{DADF0DCE-8F1C-4487-9BAA-BB4C26860BCB}" destId="{BA5619A1-9518-49EF-8EF5-6960F460966B}" srcOrd="0" destOrd="0" presId="urn:microsoft.com/office/officeart/2018/2/layout/IconCircleList"/>
    <dgm:cxn modelId="{0DEBF6E3-2845-4C7D-BE92-FBC185250F68}" type="presOf" srcId="{BEC1A6AB-DAB5-4275-8BAA-9EE352316DBC}" destId="{A7C7D95F-79EC-4ED3-B72A-1D75419C265A}" srcOrd="0" destOrd="0" presId="urn:microsoft.com/office/officeart/2018/2/layout/IconCircleList"/>
    <dgm:cxn modelId="{817C1CE4-D068-4179-B25D-CF62E32F5A74}" type="presOf" srcId="{952E0C6C-7C10-4398-8229-88A665D9DE35}" destId="{BBF43030-B82D-4EA5-B8B1-BC82934F3B7A}" srcOrd="0" destOrd="0" presId="urn:microsoft.com/office/officeart/2018/2/layout/IconCircleList"/>
    <dgm:cxn modelId="{62F38523-45A5-4ABA-BF4C-7AD060192B9D}" type="presParOf" srcId="{BA5619A1-9518-49EF-8EF5-6960F460966B}" destId="{A3480035-2836-44B3-B405-CB3C7C77398D}" srcOrd="0" destOrd="0" presId="urn:microsoft.com/office/officeart/2018/2/layout/IconCircleList"/>
    <dgm:cxn modelId="{7AF8C223-D959-41A9-B430-9E73B358DE6C}" type="presParOf" srcId="{A3480035-2836-44B3-B405-CB3C7C77398D}" destId="{53D1EDF4-5902-48E8-99E7-66E05A3808A4}" srcOrd="0" destOrd="0" presId="urn:microsoft.com/office/officeart/2018/2/layout/IconCircleList"/>
    <dgm:cxn modelId="{1476DDCE-1C68-4409-95AE-658DD5BEAB60}" type="presParOf" srcId="{53D1EDF4-5902-48E8-99E7-66E05A3808A4}" destId="{40C687C8-461E-4F99-A01F-8A417D82FC24}" srcOrd="0" destOrd="0" presId="urn:microsoft.com/office/officeart/2018/2/layout/IconCircleList"/>
    <dgm:cxn modelId="{DC50935E-DDBC-4146-9E59-79DED608DC44}" type="presParOf" srcId="{53D1EDF4-5902-48E8-99E7-66E05A3808A4}" destId="{0B0A193E-6BDE-4EED-86B2-3C8165B3674C}" srcOrd="1" destOrd="0" presId="urn:microsoft.com/office/officeart/2018/2/layout/IconCircleList"/>
    <dgm:cxn modelId="{A953B376-2A50-4123-BC9B-DD4B36ABB85C}" type="presParOf" srcId="{53D1EDF4-5902-48E8-99E7-66E05A3808A4}" destId="{3F3766C2-511E-4DAD-85E8-94D7C040A325}" srcOrd="2" destOrd="0" presId="urn:microsoft.com/office/officeart/2018/2/layout/IconCircleList"/>
    <dgm:cxn modelId="{C8478B55-A6E3-42A0-BD4C-A55DCFB13503}" type="presParOf" srcId="{53D1EDF4-5902-48E8-99E7-66E05A3808A4}" destId="{6666A642-1BE4-414E-907D-8C7642321C25}" srcOrd="3" destOrd="0" presId="urn:microsoft.com/office/officeart/2018/2/layout/IconCircleList"/>
    <dgm:cxn modelId="{1A053685-5EBB-4E80-9969-A16809C9EBDE}" type="presParOf" srcId="{A3480035-2836-44B3-B405-CB3C7C77398D}" destId="{6896621D-AEFD-4260-A5AC-B338150F6DB9}" srcOrd="1" destOrd="0" presId="urn:microsoft.com/office/officeart/2018/2/layout/IconCircleList"/>
    <dgm:cxn modelId="{CF86EE59-064D-4E12-99B3-ED7D3ED26717}" type="presParOf" srcId="{A3480035-2836-44B3-B405-CB3C7C77398D}" destId="{12F9AD92-B94B-4AC4-9374-DADE923B97E3}" srcOrd="2" destOrd="0" presId="urn:microsoft.com/office/officeart/2018/2/layout/IconCircleList"/>
    <dgm:cxn modelId="{7A51D52B-E16D-434B-9EDF-E18DA0FDFD32}" type="presParOf" srcId="{12F9AD92-B94B-4AC4-9374-DADE923B97E3}" destId="{D58610ED-D544-4E18-9CD9-F4CBBF2139BE}" srcOrd="0" destOrd="0" presId="urn:microsoft.com/office/officeart/2018/2/layout/IconCircleList"/>
    <dgm:cxn modelId="{50BA02CB-EEAD-4E5C-BC49-58989B798EAF}" type="presParOf" srcId="{12F9AD92-B94B-4AC4-9374-DADE923B97E3}" destId="{A85E46D2-8EE9-4E61-A2BC-4E3DC3DAC169}" srcOrd="1" destOrd="0" presId="urn:microsoft.com/office/officeart/2018/2/layout/IconCircleList"/>
    <dgm:cxn modelId="{3571323A-0B8B-4935-BBBF-026474D0D235}" type="presParOf" srcId="{12F9AD92-B94B-4AC4-9374-DADE923B97E3}" destId="{5328A5F5-03E3-407A-A9BE-4244FB0D20DF}" srcOrd="2" destOrd="0" presId="urn:microsoft.com/office/officeart/2018/2/layout/IconCircleList"/>
    <dgm:cxn modelId="{16CFBF9B-4E19-4968-9ACD-87AC005C82DA}" type="presParOf" srcId="{12F9AD92-B94B-4AC4-9374-DADE923B97E3}" destId="{A55EFC78-D272-4E33-93D6-53679F8FF6F7}" srcOrd="3" destOrd="0" presId="urn:microsoft.com/office/officeart/2018/2/layout/IconCircleList"/>
    <dgm:cxn modelId="{982A0461-C6D2-458A-A80A-6CDCDF42A029}" type="presParOf" srcId="{A3480035-2836-44B3-B405-CB3C7C77398D}" destId="{262AA9D0-EA4D-4EF8-B883-9B73AF10CDDD}" srcOrd="3" destOrd="0" presId="urn:microsoft.com/office/officeart/2018/2/layout/IconCircleList"/>
    <dgm:cxn modelId="{E485E3CD-6976-49AB-A06F-EA03C63DF1D8}" type="presParOf" srcId="{A3480035-2836-44B3-B405-CB3C7C77398D}" destId="{30EBF669-E2FB-4C0F-B466-BD6C79517F36}" srcOrd="4" destOrd="0" presId="urn:microsoft.com/office/officeart/2018/2/layout/IconCircleList"/>
    <dgm:cxn modelId="{EE65A861-B97D-4C6D-8A32-6502BFC7E52B}" type="presParOf" srcId="{30EBF669-E2FB-4C0F-B466-BD6C79517F36}" destId="{EE9E2510-A182-422B-8899-CB723E0251DA}" srcOrd="0" destOrd="0" presId="urn:microsoft.com/office/officeart/2018/2/layout/IconCircleList"/>
    <dgm:cxn modelId="{B1FB970E-3366-4A7D-9B2C-4BFD124A11CB}" type="presParOf" srcId="{30EBF669-E2FB-4C0F-B466-BD6C79517F36}" destId="{06959D77-7126-4956-AC91-33C57A10FFB0}" srcOrd="1" destOrd="0" presId="urn:microsoft.com/office/officeart/2018/2/layout/IconCircleList"/>
    <dgm:cxn modelId="{1A9CCE46-C8E9-4B33-9777-8C31A704A80F}" type="presParOf" srcId="{30EBF669-E2FB-4C0F-B466-BD6C79517F36}" destId="{9D9C4448-B164-4858-9219-DA8391FD7C65}" srcOrd="2" destOrd="0" presId="urn:microsoft.com/office/officeart/2018/2/layout/IconCircleList"/>
    <dgm:cxn modelId="{954B0343-EB0D-4BB1-8858-76C7D5A2FD3F}" type="presParOf" srcId="{30EBF669-E2FB-4C0F-B466-BD6C79517F36}" destId="{BBF43030-B82D-4EA5-B8B1-BC82934F3B7A}" srcOrd="3" destOrd="0" presId="urn:microsoft.com/office/officeart/2018/2/layout/IconCircleList"/>
    <dgm:cxn modelId="{B8EC8341-EB87-4222-A2EB-8AB7BD7569F6}" type="presParOf" srcId="{A3480035-2836-44B3-B405-CB3C7C77398D}" destId="{DB74F4F1-2418-4B7F-928F-4197F8E02BCF}" srcOrd="5" destOrd="0" presId="urn:microsoft.com/office/officeart/2018/2/layout/IconCircleList"/>
    <dgm:cxn modelId="{B8A98685-E1B4-4F3F-9F93-89A26D674EDD}" type="presParOf" srcId="{A3480035-2836-44B3-B405-CB3C7C77398D}" destId="{AA2D3457-9897-4207-B23F-E88F55BB0371}" srcOrd="6" destOrd="0" presId="urn:microsoft.com/office/officeart/2018/2/layout/IconCircleList"/>
    <dgm:cxn modelId="{F3958AFB-B8BD-4541-A524-1A7F14B93A57}" type="presParOf" srcId="{AA2D3457-9897-4207-B23F-E88F55BB0371}" destId="{8D2D7A72-06F8-4A5D-987D-3A406FF8FCBB}" srcOrd="0" destOrd="0" presId="urn:microsoft.com/office/officeart/2018/2/layout/IconCircleList"/>
    <dgm:cxn modelId="{3B27A2B2-0174-4D52-B2C0-EC2168866E32}" type="presParOf" srcId="{AA2D3457-9897-4207-B23F-E88F55BB0371}" destId="{FD3652CB-7875-421D-9E1C-2653766D2D18}" srcOrd="1" destOrd="0" presId="urn:microsoft.com/office/officeart/2018/2/layout/IconCircleList"/>
    <dgm:cxn modelId="{C1E25880-FAB5-4736-9003-8BCE27F5157E}" type="presParOf" srcId="{AA2D3457-9897-4207-B23F-E88F55BB0371}" destId="{18E40266-9BE9-47BA-9690-D334D659AC66}" srcOrd="2" destOrd="0" presId="urn:microsoft.com/office/officeart/2018/2/layout/IconCircleList"/>
    <dgm:cxn modelId="{0CCA05D7-A525-4995-BE4B-79AAA2595532}" type="presParOf" srcId="{AA2D3457-9897-4207-B23F-E88F55BB0371}" destId="{A7C7D95F-79EC-4ED3-B72A-1D75419C26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93859-F079-4B94-987A-B78BAA610B0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2CB20CD-DC8B-4496-9A2D-0A7F6EA32F97}">
      <dgm:prSet/>
      <dgm:spPr/>
      <dgm:t>
        <a:bodyPr/>
        <a:lstStyle/>
        <a:p>
          <a:r>
            <a:rPr lang="en-US" b="0" i="0" baseline="0" dirty="0"/>
            <a:t>Classic ABAP Development</a:t>
          </a:r>
          <a:endParaRPr lang="en-US" dirty="0"/>
        </a:p>
      </dgm:t>
    </dgm:pt>
    <dgm:pt modelId="{0459AD22-F3D5-4509-9562-25F2BA47F311}" type="parTrans" cxnId="{9E6A9D67-3F45-4BF3-A16D-5A398BA2E8E6}">
      <dgm:prSet/>
      <dgm:spPr/>
      <dgm:t>
        <a:bodyPr/>
        <a:lstStyle/>
        <a:p>
          <a:endParaRPr lang="en-US"/>
        </a:p>
      </dgm:t>
    </dgm:pt>
    <dgm:pt modelId="{E66416D5-E7F8-40C6-82D9-D1E467913149}" type="sibTrans" cxnId="{9E6A9D67-3F45-4BF3-A16D-5A398BA2E8E6}">
      <dgm:prSet/>
      <dgm:spPr/>
      <dgm:t>
        <a:bodyPr/>
        <a:lstStyle/>
        <a:p>
          <a:endParaRPr lang="en-US"/>
        </a:p>
      </dgm:t>
    </dgm:pt>
    <dgm:pt modelId="{FBCE3320-755E-4EB3-ADDA-F08F28ECAD00}">
      <dgm:prSet/>
      <dgm:spPr/>
      <dgm:t>
        <a:bodyPr/>
        <a:lstStyle/>
        <a:p>
          <a:r>
            <a:rPr lang="en-US" i="1" baseline="0" dirty="0"/>
            <a:t>Maintaining existing on-premise systems</a:t>
          </a:r>
          <a:endParaRPr lang="en-US" i="1" dirty="0"/>
        </a:p>
      </dgm:t>
    </dgm:pt>
    <dgm:pt modelId="{B0E73DAF-1658-4872-A983-C2BE858140AD}" type="parTrans" cxnId="{FD33D7C2-1C20-4083-A98B-2FEDC5EC69B1}">
      <dgm:prSet/>
      <dgm:spPr/>
      <dgm:t>
        <a:bodyPr/>
        <a:lstStyle/>
        <a:p>
          <a:endParaRPr lang="en-US"/>
        </a:p>
      </dgm:t>
    </dgm:pt>
    <dgm:pt modelId="{CFB52DC5-096C-4755-9044-BA1FAA4ABE4A}" type="sibTrans" cxnId="{FD33D7C2-1C20-4083-A98B-2FEDC5EC69B1}">
      <dgm:prSet/>
      <dgm:spPr/>
      <dgm:t>
        <a:bodyPr/>
        <a:lstStyle/>
        <a:p>
          <a:endParaRPr lang="en-US"/>
        </a:p>
      </dgm:t>
    </dgm:pt>
    <dgm:pt modelId="{C7A5ECBC-F181-4EB1-A4F7-D366ABA950A4}">
      <dgm:prSet/>
      <dgm:spPr/>
      <dgm:t>
        <a:bodyPr/>
        <a:lstStyle/>
        <a:p>
          <a:r>
            <a:rPr lang="en-US" b="0" i="0" baseline="0"/>
            <a:t>ABAP Cloud Development</a:t>
          </a:r>
          <a:endParaRPr lang="en-US"/>
        </a:p>
      </dgm:t>
    </dgm:pt>
    <dgm:pt modelId="{F03820BF-E095-46BB-863E-D0DB1974F125}" type="parTrans" cxnId="{92573EEE-25BE-4F9F-A9C6-0C613AD73C07}">
      <dgm:prSet/>
      <dgm:spPr/>
      <dgm:t>
        <a:bodyPr/>
        <a:lstStyle/>
        <a:p>
          <a:endParaRPr lang="en-US"/>
        </a:p>
      </dgm:t>
    </dgm:pt>
    <dgm:pt modelId="{58E26D86-C42C-4D65-A82F-F997D5BAB8E1}" type="sibTrans" cxnId="{92573EEE-25BE-4F9F-A9C6-0C613AD73C07}">
      <dgm:prSet/>
      <dgm:spPr/>
      <dgm:t>
        <a:bodyPr/>
        <a:lstStyle/>
        <a:p>
          <a:endParaRPr lang="en-US"/>
        </a:p>
      </dgm:t>
    </dgm:pt>
    <dgm:pt modelId="{16E06C44-00DD-4808-890F-855E983669B7}">
      <dgm:prSet/>
      <dgm:spPr/>
      <dgm:t>
        <a:bodyPr/>
        <a:lstStyle/>
        <a:p>
          <a:r>
            <a:rPr lang="en-US" i="1" baseline="0" dirty="0"/>
            <a:t>Migrating to S4/HANA - the cloud and/or clean core</a:t>
          </a:r>
          <a:endParaRPr lang="en-US" i="1" dirty="0"/>
        </a:p>
      </dgm:t>
    </dgm:pt>
    <dgm:pt modelId="{20FBD68A-47FF-4F27-AF91-0F080F3907E3}" type="parTrans" cxnId="{7BDF8021-37A5-4A6B-A333-BBFA8C3C37E1}">
      <dgm:prSet/>
      <dgm:spPr/>
      <dgm:t>
        <a:bodyPr/>
        <a:lstStyle/>
        <a:p>
          <a:endParaRPr lang="en-US"/>
        </a:p>
      </dgm:t>
    </dgm:pt>
    <dgm:pt modelId="{8EBBD91E-6B88-470D-9EAC-27CA163EF66B}" type="sibTrans" cxnId="{7BDF8021-37A5-4A6B-A333-BBFA8C3C37E1}">
      <dgm:prSet/>
      <dgm:spPr/>
      <dgm:t>
        <a:bodyPr/>
        <a:lstStyle/>
        <a:p>
          <a:endParaRPr lang="en-US"/>
        </a:p>
      </dgm:t>
    </dgm:pt>
    <dgm:pt modelId="{F22538CA-AB34-4654-8E61-1D3DC06C27A8}">
      <dgm:prSet/>
      <dgm:spPr/>
      <dgm:t>
        <a:bodyPr/>
        <a:lstStyle/>
        <a:p>
          <a:r>
            <a:rPr lang="en-US" dirty="0"/>
            <a:t>Customizations are tightly coupled with SAP ABAP </a:t>
          </a:r>
          <a:r>
            <a:rPr lang="en-US" dirty="0" err="1"/>
            <a:t>Netweaver</a:t>
          </a:r>
          <a:r>
            <a:rPr lang="en-US" dirty="0"/>
            <a:t> Stack</a:t>
          </a:r>
        </a:p>
      </dgm:t>
    </dgm:pt>
    <dgm:pt modelId="{D810D3CA-3DC4-4D6A-B766-F08E274F6917}" type="parTrans" cxnId="{671B048E-C279-459A-AE7E-6A7D089ED17B}">
      <dgm:prSet/>
      <dgm:spPr/>
      <dgm:t>
        <a:bodyPr/>
        <a:lstStyle/>
        <a:p>
          <a:endParaRPr lang="en-US"/>
        </a:p>
      </dgm:t>
    </dgm:pt>
    <dgm:pt modelId="{3962CE1B-6A07-4C2C-BB63-959F6872D60A}" type="sibTrans" cxnId="{671B048E-C279-459A-AE7E-6A7D089ED17B}">
      <dgm:prSet/>
      <dgm:spPr/>
      <dgm:t>
        <a:bodyPr/>
        <a:lstStyle/>
        <a:p>
          <a:endParaRPr lang="en-US"/>
        </a:p>
      </dgm:t>
    </dgm:pt>
    <dgm:pt modelId="{F56FA692-F53F-42E8-ACA7-872FE0E06F46}">
      <dgm:prSet/>
      <dgm:spPr/>
      <dgm:t>
        <a:bodyPr/>
        <a:lstStyle/>
        <a:p>
          <a:r>
            <a:rPr lang="en-US" dirty="0"/>
            <a:t>Customizations are more loosely coupled</a:t>
          </a:r>
        </a:p>
      </dgm:t>
    </dgm:pt>
    <dgm:pt modelId="{78AC74DD-87FF-4490-B674-898B6E2C2D09}" type="parTrans" cxnId="{C2EA62AA-0E48-4821-8196-50C51E7A4562}">
      <dgm:prSet/>
      <dgm:spPr/>
      <dgm:t>
        <a:bodyPr/>
        <a:lstStyle/>
        <a:p>
          <a:endParaRPr lang="en-US"/>
        </a:p>
      </dgm:t>
    </dgm:pt>
    <dgm:pt modelId="{576B69E6-9498-4330-AD12-F90BF50DFA80}" type="sibTrans" cxnId="{C2EA62AA-0E48-4821-8196-50C51E7A4562}">
      <dgm:prSet/>
      <dgm:spPr/>
      <dgm:t>
        <a:bodyPr/>
        <a:lstStyle/>
        <a:p>
          <a:endParaRPr lang="en-US"/>
        </a:p>
      </dgm:t>
    </dgm:pt>
    <dgm:pt modelId="{1AAB9CB4-F4D8-4A09-BF61-1DF675DF6579}">
      <dgm:prSet/>
      <dgm:spPr/>
      <dgm:t>
        <a:bodyPr/>
        <a:lstStyle/>
        <a:p>
          <a:r>
            <a:rPr lang="en-US" dirty="0"/>
            <a:t>Business logic, data logic and UI are often implemented in the same layer - SAP GUI based UI, Direct Database access </a:t>
          </a:r>
          <a:r>
            <a:rPr lang="en-US" dirty="0" err="1"/>
            <a:t>etc</a:t>
          </a:r>
          <a:endParaRPr lang="en-US" dirty="0"/>
        </a:p>
      </dgm:t>
    </dgm:pt>
    <dgm:pt modelId="{2B698BD0-589B-4733-A883-6A868909D8B2}" type="parTrans" cxnId="{3CAD14A4-9F3B-4872-9812-65545532C061}">
      <dgm:prSet/>
      <dgm:spPr/>
      <dgm:t>
        <a:bodyPr/>
        <a:lstStyle/>
        <a:p>
          <a:endParaRPr lang="en-US"/>
        </a:p>
      </dgm:t>
    </dgm:pt>
    <dgm:pt modelId="{F244EB18-7E67-4F69-8A87-4345697D8E33}" type="sibTrans" cxnId="{3CAD14A4-9F3B-4872-9812-65545532C061}">
      <dgm:prSet/>
      <dgm:spPr/>
      <dgm:t>
        <a:bodyPr/>
        <a:lstStyle/>
        <a:p>
          <a:endParaRPr lang="en-US"/>
        </a:p>
      </dgm:t>
    </dgm:pt>
    <dgm:pt modelId="{BB296986-43AF-4574-8A31-89AA17D2B078}">
      <dgm:prSet/>
      <dgm:spPr/>
      <dgm:t>
        <a:bodyPr/>
        <a:lstStyle/>
        <a:p>
          <a:r>
            <a:rPr lang="en-US" dirty="0"/>
            <a:t>Mostly procedural programming using function modules, reports and includes</a:t>
          </a:r>
        </a:p>
      </dgm:t>
    </dgm:pt>
    <dgm:pt modelId="{35134AFE-CA47-4736-9F2B-C790A5E9CABE}" type="parTrans" cxnId="{90DB6F68-208B-4924-ABAE-5C7DA756C743}">
      <dgm:prSet/>
      <dgm:spPr/>
      <dgm:t>
        <a:bodyPr/>
        <a:lstStyle/>
        <a:p>
          <a:endParaRPr lang="en-US"/>
        </a:p>
      </dgm:t>
    </dgm:pt>
    <dgm:pt modelId="{EE8A22AC-7FA4-47D4-AE18-CE78E22C5434}" type="sibTrans" cxnId="{90DB6F68-208B-4924-ABAE-5C7DA756C743}">
      <dgm:prSet/>
      <dgm:spPr/>
      <dgm:t>
        <a:bodyPr/>
        <a:lstStyle/>
        <a:p>
          <a:endParaRPr lang="en-US"/>
        </a:p>
      </dgm:t>
    </dgm:pt>
    <dgm:pt modelId="{0B0CF5EF-A375-42C9-928C-89C765858796}">
      <dgm:prSet/>
      <dgm:spPr/>
      <dgm:t>
        <a:bodyPr/>
        <a:lstStyle/>
        <a:p>
          <a:r>
            <a:rPr lang="en-US" dirty="0"/>
            <a:t>Layered implementation - RESTful ABAP Programming model (RAP), Fiori UI, Database access via CDS Views</a:t>
          </a:r>
        </a:p>
      </dgm:t>
    </dgm:pt>
    <dgm:pt modelId="{88AED68E-8E76-4886-99FF-E6B2A5BFC59A}" type="parTrans" cxnId="{E8CC2CF2-4BE9-4AA3-9B53-A49E625E2AF5}">
      <dgm:prSet/>
      <dgm:spPr/>
      <dgm:t>
        <a:bodyPr/>
        <a:lstStyle/>
        <a:p>
          <a:endParaRPr lang="en-US"/>
        </a:p>
      </dgm:t>
    </dgm:pt>
    <dgm:pt modelId="{EB0389B5-8ABB-4CE2-9695-2463B94A6B43}" type="sibTrans" cxnId="{E8CC2CF2-4BE9-4AA3-9B53-A49E625E2AF5}">
      <dgm:prSet/>
      <dgm:spPr/>
      <dgm:t>
        <a:bodyPr/>
        <a:lstStyle/>
        <a:p>
          <a:endParaRPr lang="en-US"/>
        </a:p>
      </dgm:t>
    </dgm:pt>
    <dgm:pt modelId="{87C603A0-06CE-471C-B4AD-09B10DFDDC63}">
      <dgm:prSet/>
      <dgm:spPr/>
      <dgm:t>
        <a:bodyPr/>
        <a:lstStyle/>
        <a:p>
          <a:r>
            <a:rPr lang="en-US" dirty="0"/>
            <a:t>Object Oriented (Classes, Interfaces, Inheritance </a:t>
          </a:r>
          <a:r>
            <a:rPr lang="en-US" dirty="0" err="1"/>
            <a:t>etc</a:t>
          </a:r>
          <a:r>
            <a:rPr lang="en-US" dirty="0"/>
            <a:t>) and Declarative (CDS Views, Data Dictionary, Annotations </a:t>
          </a:r>
          <a:r>
            <a:rPr lang="en-US" dirty="0" err="1"/>
            <a:t>etc</a:t>
          </a:r>
          <a:r>
            <a:rPr lang="en-US" dirty="0"/>
            <a:t>)</a:t>
          </a:r>
        </a:p>
      </dgm:t>
    </dgm:pt>
    <dgm:pt modelId="{D74263AA-91CD-4F1E-9DC8-A8D9624DB3CC}" type="parTrans" cxnId="{D8CC2EEB-C6B6-4CA2-86C4-FB943671E00A}">
      <dgm:prSet/>
      <dgm:spPr/>
      <dgm:t>
        <a:bodyPr/>
        <a:lstStyle/>
        <a:p>
          <a:endParaRPr lang="en-US"/>
        </a:p>
      </dgm:t>
    </dgm:pt>
    <dgm:pt modelId="{FB0C0F42-20C8-4743-B77A-8F1F27CA31B2}" type="sibTrans" cxnId="{D8CC2EEB-C6B6-4CA2-86C4-FB943671E00A}">
      <dgm:prSet/>
      <dgm:spPr/>
      <dgm:t>
        <a:bodyPr/>
        <a:lstStyle/>
        <a:p>
          <a:endParaRPr lang="en-US"/>
        </a:p>
      </dgm:t>
    </dgm:pt>
    <dgm:pt modelId="{1C1F646B-47F2-40A6-B6F9-5D4369984858}">
      <dgm:prSet/>
      <dgm:spPr/>
      <dgm:t>
        <a:bodyPr/>
        <a:lstStyle/>
        <a:p>
          <a:r>
            <a:rPr lang="en-US" b="1" dirty="0"/>
            <a:t>A large amount of this code cannot be kept when moving from ECC to S4/HANA and/or Cloud</a:t>
          </a:r>
        </a:p>
      </dgm:t>
    </dgm:pt>
    <dgm:pt modelId="{8DCD56F0-5983-4538-8F77-2A6DC9AF591E}" type="parTrans" cxnId="{5C57EECC-E7EB-4BAA-9B90-497A5FD75461}">
      <dgm:prSet/>
      <dgm:spPr/>
      <dgm:t>
        <a:bodyPr/>
        <a:lstStyle/>
        <a:p>
          <a:endParaRPr lang="en-US"/>
        </a:p>
      </dgm:t>
    </dgm:pt>
    <dgm:pt modelId="{21C411CE-E761-43E7-BDB7-2D51318ADD79}" type="sibTrans" cxnId="{5C57EECC-E7EB-4BAA-9B90-497A5FD75461}">
      <dgm:prSet/>
      <dgm:spPr/>
      <dgm:t>
        <a:bodyPr/>
        <a:lstStyle/>
        <a:p>
          <a:endParaRPr lang="en-US"/>
        </a:p>
      </dgm:t>
    </dgm:pt>
    <dgm:pt modelId="{3BACF839-CA65-4CB3-BBCA-AD26545BBF6C}">
      <dgm:prSet/>
      <dgm:spPr/>
      <dgm:t>
        <a:bodyPr/>
        <a:lstStyle/>
        <a:p>
          <a:r>
            <a:rPr lang="en-US" b="1" dirty="0"/>
            <a:t>Restricted language scope and restricted access to released APIs</a:t>
          </a:r>
        </a:p>
      </dgm:t>
    </dgm:pt>
    <dgm:pt modelId="{F2FF114E-3C0B-4DB9-A87C-509EE3EEE1A1}" type="parTrans" cxnId="{C286CA12-4353-41CF-BD2A-079C5120D7DC}">
      <dgm:prSet/>
      <dgm:spPr/>
      <dgm:t>
        <a:bodyPr/>
        <a:lstStyle/>
        <a:p>
          <a:endParaRPr lang="en-US"/>
        </a:p>
      </dgm:t>
    </dgm:pt>
    <dgm:pt modelId="{38891A41-CE91-4278-8E3C-D881A354FE91}" type="sibTrans" cxnId="{C286CA12-4353-41CF-BD2A-079C5120D7DC}">
      <dgm:prSet/>
      <dgm:spPr/>
      <dgm:t>
        <a:bodyPr/>
        <a:lstStyle/>
        <a:p>
          <a:endParaRPr lang="en-US"/>
        </a:p>
      </dgm:t>
    </dgm:pt>
    <dgm:pt modelId="{79E57206-B74C-4EA0-B7E9-C9FE1C9C8B9B}" type="pres">
      <dgm:prSet presAssocID="{D1693859-F079-4B94-987A-B78BAA610B0C}" presName="Name0" presStyleCnt="0">
        <dgm:presLayoutVars>
          <dgm:chMax/>
          <dgm:chPref val="3"/>
          <dgm:dir/>
          <dgm:animOne val="branch"/>
          <dgm:animLvl val="lvl"/>
        </dgm:presLayoutVars>
      </dgm:prSet>
      <dgm:spPr/>
    </dgm:pt>
    <dgm:pt modelId="{514C2E8A-4DD6-4C8B-A4B5-CB7147D7B329}" type="pres">
      <dgm:prSet presAssocID="{C2CB20CD-DC8B-4496-9A2D-0A7F6EA32F97}" presName="composite" presStyleCnt="0"/>
      <dgm:spPr/>
    </dgm:pt>
    <dgm:pt modelId="{D6BC2727-9693-4262-8DB3-C815D7855593}" type="pres">
      <dgm:prSet presAssocID="{C2CB20CD-DC8B-4496-9A2D-0A7F6EA32F97}" presName="FirstChild" presStyleLbl="revTx" presStyleIdx="0" presStyleCnt="4">
        <dgm:presLayoutVars>
          <dgm:chMax val="0"/>
          <dgm:chPref val="0"/>
          <dgm:bulletEnabled val="1"/>
        </dgm:presLayoutVars>
      </dgm:prSet>
      <dgm:spPr/>
    </dgm:pt>
    <dgm:pt modelId="{8C1EF7E8-B66D-4C77-A7F5-74999E567CD4}" type="pres">
      <dgm:prSet presAssocID="{C2CB20CD-DC8B-4496-9A2D-0A7F6EA32F97}" presName="Parent" presStyleLbl="alignNode1" presStyleIdx="0" presStyleCnt="2">
        <dgm:presLayoutVars>
          <dgm:chMax val="3"/>
          <dgm:chPref val="3"/>
          <dgm:bulletEnabled val="1"/>
        </dgm:presLayoutVars>
      </dgm:prSet>
      <dgm:spPr/>
    </dgm:pt>
    <dgm:pt modelId="{49C1D0EA-7D94-4030-BDAC-DD75667E47C1}" type="pres">
      <dgm:prSet presAssocID="{C2CB20CD-DC8B-4496-9A2D-0A7F6EA32F97}" presName="Accent" presStyleLbl="parChTrans1D1" presStyleIdx="0" presStyleCnt="2"/>
      <dgm:spPr/>
    </dgm:pt>
    <dgm:pt modelId="{6391A699-67A2-4DE7-93B8-66A0E48F23C9}" type="pres">
      <dgm:prSet presAssocID="{C2CB20CD-DC8B-4496-9A2D-0A7F6EA32F97}" presName="Child" presStyleLbl="revTx" presStyleIdx="1" presStyleCnt="4">
        <dgm:presLayoutVars>
          <dgm:chMax val="0"/>
          <dgm:chPref val="0"/>
          <dgm:bulletEnabled val="1"/>
        </dgm:presLayoutVars>
      </dgm:prSet>
      <dgm:spPr/>
    </dgm:pt>
    <dgm:pt modelId="{F8D77D14-258E-4C0F-AB1B-1B7BF77DBF78}" type="pres">
      <dgm:prSet presAssocID="{E66416D5-E7F8-40C6-82D9-D1E467913149}" presName="sibTrans" presStyleCnt="0"/>
      <dgm:spPr/>
    </dgm:pt>
    <dgm:pt modelId="{3129F9B1-EF51-403A-A552-96FBD476E422}" type="pres">
      <dgm:prSet presAssocID="{C7A5ECBC-F181-4EB1-A4F7-D366ABA950A4}" presName="composite" presStyleCnt="0"/>
      <dgm:spPr/>
    </dgm:pt>
    <dgm:pt modelId="{5498B983-69E6-4355-8665-55D0EFEDB625}" type="pres">
      <dgm:prSet presAssocID="{C7A5ECBC-F181-4EB1-A4F7-D366ABA950A4}" presName="FirstChild" presStyleLbl="revTx" presStyleIdx="2" presStyleCnt="4">
        <dgm:presLayoutVars>
          <dgm:chMax val="0"/>
          <dgm:chPref val="0"/>
          <dgm:bulletEnabled val="1"/>
        </dgm:presLayoutVars>
      </dgm:prSet>
      <dgm:spPr/>
    </dgm:pt>
    <dgm:pt modelId="{D83003EF-086E-456D-8971-82EE46CF4054}" type="pres">
      <dgm:prSet presAssocID="{C7A5ECBC-F181-4EB1-A4F7-D366ABA950A4}" presName="Parent" presStyleLbl="alignNode1" presStyleIdx="1" presStyleCnt="2">
        <dgm:presLayoutVars>
          <dgm:chMax val="3"/>
          <dgm:chPref val="3"/>
          <dgm:bulletEnabled val="1"/>
        </dgm:presLayoutVars>
      </dgm:prSet>
      <dgm:spPr/>
    </dgm:pt>
    <dgm:pt modelId="{1A7DF0CC-F12C-467B-ADDF-B460B4F36920}" type="pres">
      <dgm:prSet presAssocID="{C7A5ECBC-F181-4EB1-A4F7-D366ABA950A4}" presName="Accent" presStyleLbl="parChTrans1D1" presStyleIdx="1" presStyleCnt="2"/>
      <dgm:spPr/>
    </dgm:pt>
    <dgm:pt modelId="{6F41C50C-37A8-4C3C-B9C4-457C84C3BC88}" type="pres">
      <dgm:prSet presAssocID="{C7A5ECBC-F181-4EB1-A4F7-D366ABA950A4}" presName="Child" presStyleLbl="revTx" presStyleIdx="3" presStyleCnt="4">
        <dgm:presLayoutVars>
          <dgm:chMax val="0"/>
          <dgm:chPref val="0"/>
          <dgm:bulletEnabled val="1"/>
        </dgm:presLayoutVars>
      </dgm:prSet>
      <dgm:spPr/>
    </dgm:pt>
  </dgm:ptLst>
  <dgm:cxnLst>
    <dgm:cxn modelId="{8E5E3602-D862-461F-992E-18F81A5AF4BF}" type="presOf" srcId="{87C603A0-06CE-471C-B4AD-09B10DFDDC63}" destId="{6F41C50C-37A8-4C3C-B9C4-457C84C3BC88}" srcOrd="0" destOrd="2" presId="urn:microsoft.com/office/officeart/2011/layout/TabList"/>
    <dgm:cxn modelId="{056C390E-818F-4C08-9AD1-48C2C50FD7C2}" type="presOf" srcId="{0B0CF5EF-A375-42C9-928C-89C765858796}" destId="{6F41C50C-37A8-4C3C-B9C4-457C84C3BC88}" srcOrd="0" destOrd="1" presId="urn:microsoft.com/office/officeart/2011/layout/TabList"/>
    <dgm:cxn modelId="{C286CA12-4353-41CF-BD2A-079C5120D7DC}" srcId="{C7A5ECBC-F181-4EB1-A4F7-D366ABA950A4}" destId="{3BACF839-CA65-4CB3-BBCA-AD26545BBF6C}" srcOrd="4" destOrd="0" parTransId="{F2FF114E-3C0B-4DB9-A87C-509EE3EEE1A1}" sibTransId="{38891A41-CE91-4278-8E3C-D881A354FE91}"/>
    <dgm:cxn modelId="{7BDF8021-37A5-4A6B-A333-BBFA8C3C37E1}" srcId="{C7A5ECBC-F181-4EB1-A4F7-D366ABA950A4}" destId="{16E06C44-00DD-4808-890F-855E983669B7}" srcOrd="0" destOrd="0" parTransId="{20FBD68A-47FF-4F27-AF91-0F080F3907E3}" sibTransId="{8EBBD91E-6B88-470D-9EAC-27CA163EF66B}"/>
    <dgm:cxn modelId="{8EAC5127-53DB-4FAD-A40E-BAD5AF353C9C}" type="presOf" srcId="{BB296986-43AF-4574-8A31-89AA17D2B078}" destId="{6391A699-67A2-4DE7-93B8-66A0E48F23C9}" srcOrd="0" destOrd="2" presId="urn:microsoft.com/office/officeart/2011/layout/TabList"/>
    <dgm:cxn modelId="{54F98837-B0B6-4E47-8328-2E719C9D8E58}" type="presOf" srcId="{C2CB20CD-DC8B-4496-9A2D-0A7F6EA32F97}" destId="{8C1EF7E8-B66D-4C77-A7F5-74999E567CD4}" srcOrd="0" destOrd="0" presId="urn:microsoft.com/office/officeart/2011/layout/TabList"/>
    <dgm:cxn modelId="{9E6A9D67-3F45-4BF3-A16D-5A398BA2E8E6}" srcId="{D1693859-F079-4B94-987A-B78BAA610B0C}" destId="{C2CB20CD-DC8B-4496-9A2D-0A7F6EA32F97}" srcOrd="0" destOrd="0" parTransId="{0459AD22-F3D5-4509-9562-25F2BA47F311}" sibTransId="{E66416D5-E7F8-40C6-82D9-D1E467913149}"/>
    <dgm:cxn modelId="{C3711248-21BA-4A22-938D-75D9E66265FD}" type="presOf" srcId="{1AAB9CB4-F4D8-4A09-BF61-1DF675DF6579}" destId="{6391A699-67A2-4DE7-93B8-66A0E48F23C9}" srcOrd="0" destOrd="1" presId="urn:microsoft.com/office/officeart/2011/layout/TabList"/>
    <dgm:cxn modelId="{90DB6F68-208B-4924-ABAE-5C7DA756C743}" srcId="{C2CB20CD-DC8B-4496-9A2D-0A7F6EA32F97}" destId="{BB296986-43AF-4574-8A31-89AA17D2B078}" srcOrd="3" destOrd="0" parTransId="{35134AFE-CA47-4736-9F2B-C790A5E9CABE}" sibTransId="{EE8A22AC-7FA4-47D4-AE18-CE78E22C5434}"/>
    <dgm:cxn modelId="{8C57CD6F-3D72-4377-BE09-4EC7254104AC}" type="presOf" srcId="{FBCE3320-755E-4EB3-ADDA-F08F28ECAD00}" destId="{D6BC2727-9693-4262-8DB3-C815D7855593}" srcOrd="0" destOrd="0" presId="urn:microsoft.com/office/officeart/2011/layout/TabList"/>
    <dgm:cxn modelId="{0C459D75-7A19-41F6-BB25-EB7A2452592F}" type="presOf" srcId="{F22538CA-AB34-4654-8E61-1D3DC06C27A8}" destId="{6391A699-67A2-4DE7-93B8-66A0E48F23C9}" srcOrd="0" destOrd="0" presId="urn:microsoft.com/office/officeart/2011/layout/TabList"/>
    <dgm:cxn modelId="{671B048E-C279-459A-AE7E-6A7D089ED17B}" srcId="{C2CB20CD-DC8B-4496-9A2D-0A7F6EA32F97}" destId="{F22538CA-AB34-4654-8E61-1D3DC06C27A8}" srcOrd="1" destOrd="0" parTransId="{D810D3CA-3DC4-4D6A-B766-F08E274F6917}" sibTransId="{3962CE1B-6A07-4C2C-BB63-959F6872D60A}"/>
    <dgm:cxn modelId="{68E719A0-2FC8-4E7F-9051-A427564EF3AD}" type="presOf" srcId="{1C1F646B-47F2-40A6-B6F9-5D4369984858}" destId="{6391A699-67A2-4DE7-93B8-66A0E48F23C9}" srcOrd="0" destOrd="3" presId="urn:microsoft.com/office/officeart/2011/layout/TabList"/>
    <dgm:cxn modelId="{3CAD14A4-9F3B-4872-9812-65545532C061}" srcId="{C2CB20CD-DC8B-4496-9A2D-0A7F6EA32F97}" destId="{1AAB9CB4-F4D8-4A09-BF61-1DF675DF6579}" srcOrd="2" destOrd="0" parTransId="{2B698BD0-589B-4733-A883-6A868909D8B2}" sibTransId="{F244EB18-7E67-4F69-8A87-4345697D8E33}"/>
    <dgm:cxn modelId="{C2EA62AA-0E48-4821-8196-50C51E7A4562}" srcId="{C7A5ECBC-F181-4EB1-A4F7-D366ABA950A4}" destId="{F56FA692-F53F-42E8-ACA7-872FE0E06F46}" srcOrd="1" destOrd="0" parTransId="{78AC74DD-87FF-4490-B674-898B6E2C2D09}" sibTransId="{576B69E6-9498-4330-AD12-F90BF50DFA80}"/>
    <dgm:cxn modelId="{FD33D7C2-1C20-4083-A98B-2FEDC5EC69B1}" srcId="{C2CB20CD-DC8B-4496-9A2D-0A7F6EA32F97}" destId="{FBCE3320-755E-4EB3-ADDA-F08F28ECAD00}" srcOrd="0" destOrd="0" parTransId="{B0E73DAF-1658-4872-A983-C2BE858140AD}" sibTransId="{CFB52DC5-096C-4755-9044-BA1FAA4ABE4A}"/>
    <dgm:cxn modelId="{16904BC9-FD29-45B4-912C-F0712AE686FF}" type="presOf" srcId="{F56FA692-F53F-42E8-ACA7-872FE0E06F46}" destId="{6F41C50C-37A8-4C3C-B9C4-457C84C3BC88}" srcOrd="0" destOrd="0" presId="urn:microsoft.com/office/officeart/2011/layout/TabList"/>
    <dgm:cxn modelId="{5C57EECC-E7EB-4BAA-9B90-497A5FD75461}" srcId="{C2CB20CD-DC8B-4496-9A2D-0A7F6EA32F97}" destId="{1C1F646B-47F2-40A6-B6F9-5D4369984858}" srcOrd="4" destOrd="0" parTransId="{8DCD56F0-5983-4538-8F77-2A6DC9AF591E}" sibTransId="{21C411CE-E761-43E7-BDB7-2D51318ADD79}"/>
    <dgm:cxn modelId="{77FA24D2-9F65-439D-9403-A78EEB82D759}" type="presOf" srcId="{16E06C44-00DD-4808-890F-855E983669B7}" destId="{5498B983-69E6-4355-8665-55D0EFEDB625}" srcOrd="0" destOrd="0" presId="urn:microsoft.com/office/officeart/2011/layout/TabList"/>
    <dgm:cxn modelId="{509A2FDF-3446-40F2-A6BD-3A34AB6AD4D4}" type="presOf" srcId="{C7A5ECBC-F181-4EB1-A4F7-D366ABA950A4}" destId="{D83003EF-086E-456D-8971-82EE46CF4054}" srcOrd="0" destOrd="0" presId="urn:microsoft.com/office/officeart/2011/layout/TabList"/>
    <dgm:cxn modelId="{6FACEBE7-6B6C-4D5E-8C00-B7AE78A47B2C}" type="presOf" srcId="{3BACF839-CA65-4CB3-BBCA-AD26545BBF6C}" destId="{6F41C50C-37A8-4C3C-B9C4-457C84C3BC88}" srcOrd="0" destOrd="3" presId="urn:microsoft.com/office/officeart/2011/layout/TabList"/>
    <dgm:cxn modelId="{9A492AEB-E8F0-4B91-946D-08D2224D7183}" type="presOf" srcId="{D1693859-F079-4B94-987A-B78BAA610B0C}" destId="{79E57206-B74C-4EA0-B7E9-C9FE1C9C8B9B}" srcOrd="0" destOrd="0" presId="urn:microsoft.com/office/officeart/2011/layout/TabList"/>
    <dgm:cxn modelId="{D8CC2EEB-C6B6-4CA2-86C4-FB943671E00A}" srcId="{C7A5ECBC-F181-4EB1-A4F7-D366ABA950A4}" destId="{87C603A0-06CE-471C-B4AD-09B10DFDDC63}" srcOrd="3" destOrd="0" parTransId="{D74263AA-91CD-4F1E-9DC8-A8D9624DB3CC}" sibTransId="{FB0C0F42-20C8-4743-B77A-8F1F27CA31B2}"/>
    <dgm:cxn modelId="{92573EEE-25BE-4F9F-A9C6-0C613AD73C07}" srcId="{D1693859-F079-4B94-987A-B78BAA610B0C}" destId="{C7A5ECBC-F181-4EB1-A4F7-D366ABA950A4}" srcOrd="1" destOrd="0" parTransId="{F03820BF-E095-46BB-863E-D0DB1974F125}" sibTransId="{58E26D86-C42C-4D65-A82F-F997D5BAB8E1}"/>
    <dgm:cxn modelId="{E8CC2CF2-4BE9-4AA3-9B53-A49E625E2AF5}" srcId="{C7A5ECBC-F181-4EB1-A4F7-D366ABA950A4}" destId="{0B0CF5EF-A375-42C9-928C-89C765858796}" srcOrd="2" destOrd="0" parTransId="{88AED68E-8E76-4886-99FF-E6B2A5BFC59A}" sibTransId="{EB0389B5-8ABB-4CE2-9695-2463B94A6B43}"/>
    <dgm:cxn modelId="{E16B2E83-CCCB-4023-B669-D0E165AFEEFB}" type="presParOf" srcId="{79E57206-B74C-4EA0-B7E9-C9FE1C9C8B9B}" destId="{514C2E8A-4DD6-4C8B-A4B5-CB7147D7B329}" srcOrd="0" destOrd="0" presId="urn:microsoft.com/office/officeart/2011/layout/TabList"/>
    <dgm:cxn modelId="{3FB8897C-1FE7-4DDB-9D72-B1EE34674E60}" type="presParOf" srcId="{514C2E8A-4DD6-4C8B-A4B5-CB7147D7B329}" destId="{D6BC2727-9693-4262-8DB3-C815D7855593}" srcOrd="0" destOrd="0" presId="urn:microsoft.com/office/officeart/2011/layout/TabList"/>
    <dgm:cxn modelId="{6AA703FB-C672-4E7E-BF48-B5AB7F2BEF52}" type="presParOf" srcId="{514C2E8A-4DD6-4C8B-A4B5-CB7147D7B329}" destId="{8C1EF7E8-B66D-4C77-A7F5-74999E567CD4}" srcOrd="1" destOrd="0" presId="urn:microsoft.com/office/officeart/2011/layout/TabList"/>
    <dgm:cxn modelId="{0094BC45-2728-46FE-BA4F-F72AD02C2CBB}" type="presParOf" srcId="{514C2E8A-4DD6-4C8B-A4B5-CB7147D7B329}" destId="{49C1D0EA-7D94-4030-BDAC-DD75667E47C1}" srcOrd="2" destOrd="0" presId="urn:microsoft.com/office/officeart/2011/layout/TabList"/>
    <dgm:cxn modelId="{E9D22D3B-BBC7-4DD6-A43A-28F24707CC1D}" type="presParOf" srcId="{79E57206-B74C-4EA0-B7E9-C9FE1C9C8B9B}" destId="{6391A699-67A2-4DE7-93B8-66A0E48F23C9}" srcOrd="1" destOrd="0" presId="urn:microsoft.com/office/officeart/2011/layout/TabList"/>
    <dgm:cxn modelId="{41BF28EE-BC0F-4C88-820C-B6E970BA63EA}" type="presParOf" srcId="{79E57206-B74C-4EA0-B7E9-C9FE1C9C8B9B}" destId="{F8D77D14-258E-4C0F-AB1B-1B7BF77DBF78}" srcOrd="2" destOrd="0" presId="urn:microsoft.com/office/officeart/2011/layout/TabList"/>
    <dgm:cxn modelId="{B593F741-BC18-4A3D-BEEF-6628AE9A79E4}" type="presParOf" srcId="{79E57206-B74C-4EA0-B7E9-C9FE1C9C8B9B}" destId="{3129F9B1-EF51-403A-A552-96FBD476E422}" srcOrd="3" destOrd="0" presId="urn:microsoft.com/office/officeart/2011/layout/TabList"/>
    <dgm:cxn modelId="{C6C30A46-74ED-4651-BC07-3CEB44DBD7D8}" type="presParOf" srcId="{3129F9B1-EF51-403A-A552-96FBD476E422}" destId="{5498B983-69E6-4355-8665-55D0EFEDB625}" srcOrd="0" destOrd="0" presId="urn:microsoft.com/office/officeart/2011/layout/TabList"/>
    <dgm:cxn modelId="{A2437D42-2426-473A-9BDB-220178676F95}" type="presParOf" srcId="{3129F9B1-EF51-403A-A552-96FBD476E422}" destId="{D83003EF-086E-456D-8971-82EE46CF4054}" srcOrd="1" destOrd="0" presId="urn:microsoft.com/office/officeart/2011/layout/TabList"/>
    <dgm:cxn modelId="{C7AD3D17-8729-48E1-8033-CC20437FFF83}" type="presParOf" srcId="{3129F9B1-EF51-403A-A552-96FBD476E422}" destId="{1A7DF0CC-F12C-467B-ADDF-B460B4F36920}" srcOrd="2" destOrd="0" presId="urn:microsoft.com/office/officeart/2011/layout/TabList"/>
    <dgm:cxn modelId="{97283386-0F7D-488D-B0AB-F79F201466B9}" type="presParOf" srcId="{79E57206-B74C-4EA0-B7E9-C9FE1C9C8B9B}" destId="{6F41C50C-37A8-4C3C-B9C4-457C84C3BC8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r>
            <a:rPr lang="en-US" dirty="0"/>
            <a:t>SAP GUI with ABAP Workbench (SE80)</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5BF56914-42B7-42D5-9658-F028F8D4B009}">
      <dgm:prSet/>
      <dgm:spPr/>
      <dgm:t>
        <a:bodyPr/>
        <a:lstStyle/>
        <a:p>
          <a:r>
            <a:rPr lang="en-US" dirty="0"/>
            <a:t>Eclipse with ABAP Development Tools (ADT)</a:t>
          </a:r>
        </a:p>
      </dgm:t>
    </dgm:pt>
    <dgm:pt modelId="{168E60EB-08CE-485F-A093-6BE202C168A3}" type="parTrans" cxnId="{4D696B18-721D-4329-A6F3-91A0453BD353}">
      <dgm:prSet/>
      <dgm:spPr/>
      <dgm:t>
        <a:bodyPr/>
        <a:lstStyle/>
        <a:p>
          <a:endParaRPr lang="en-US"/>
        </a:p>
      </dgm:t>
    </dgm:pt>
    <dgm:pt modelId="{626E8935-F3BB-4912-96C4-A7F47C7965D5}" type="sibTrans" cxnId="{4D696B18-721D-4329-A6F3-91A0453BD353}">
      <dgm:prSet/>
      <dgm:spPr/>
      <dgm:t>
        <a:bodyPr/>
        <a:lstStyle/>
        <a:p>
          <a:endParaRPr lang="en-US"/>
        </a:p>
      </dgm:t>
    </dgm:pt>
    <dgm:pt modelId="{FF301B7C-C38B-4515-BD57-1A70FB733CFC}">
      <dgm:prSet/>
      <dgm:spPr/>
      <dgm:t>
        <a:bodyPr/>
        <a:lstStyle/>
        <a:p>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r>
            <a:rPr lang="en-US" dirty="0"/>
            <a:t>Reports, Function Modules, Classes &amp; Methods</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5D348C60-FF59-4C57-9DEE-3A2165981DE2}">
      <dgm:prSet/>
      <dgm:spPr/>
      <dgm:t>
        <a:bodyPr/>
        <a:lstStyle/>
        <a:p>
          <a:r>
            <a:rPr lang="en-US" dirty="0"/>
            <a:t>Data Dictionary (Tables, Views, Domains)</a:t>
          </a:r>
        </a:p>
      </dgm:t>
    </dgm:pt>
    <dgm:pt modelId="{75324EA7-9C4F-427C-B874-74274D9BCBB4}" type="parTrans" cxnId="{50BF9E1A-9D16-4FD6-8B3B-A9744C7CC58B}">
      <dgm:prSet/>
      <dgm:spPr/>
      <dgm:t>
        <a:bodyPr/>
        <a:lstStyle/>
        <a:p>
          <a:endParaRPr lang="en-US"/>
        </a:p>
      </dgm:t>
    </dgm:pt>
    <dgm:pt modelId="{D0CB6124-F737-449E-92BB-EBF51642599E}" type="sibTrans" cxnId="{50BF9E1A-9D16-4FD6-8B3B-A9744C7CC58B}">
      <dgm:prSet/>
      <dgm:spPr/>
      <dgm:t>
        <a:bodyPr/>
        <a:lstStyle/>
        <a:p>
          <a:endParaRPr lang="en-US"/>
        </a:p>
      </dgm:t>
    </dgm:pt>
    <dgm:pt modelId="{4C03282A-D21C-434B-951B-C100891033D7}">
      <dgm:prSet/>
      <dgm:spPr/>
      <dgm:t>
        <a:bodyPr/>
        <a:lstStyle/>
        <a:p>
          <a:r>
            <a:rPr lang="en-US" dirty="0" err="1"/>
            <a:t>SmartForms</a:t>
          </a:r>
          <a:r>
            <a:rPr lang="en-US" dirty="0"/>
            <a:t>, Enhancements &amp; User Exits</a:t>
          </a:r>
        </a:p>
      </dgm:t>
    </dgm:pt>
    <dgm:pt modelId="{540D7606-EC0D-4C75-B943-9C18D8D9BA3C}" type="parTrans" cxnId="{C492780C-97CC-4CE5-874B-ACD279480C2E}">
      <dgm:prSet/>
      <dgm:spPr/>
      <dgm:t>
        <a:bodyPr/>
        <a:lstStyle/>
        <a:p>
          <a:endParaRPr lang="en-US"/>
        </a:p>
      </dgm:t>
    </dgm:pt>
    <dgm:pt modelId="{60F2CEE5-259D-4DB4-B61B-30BC4570EF85}" type="sibTrans" cxnId="{C492780C-97CC-4CE5-874B-ACD279480C2E}">
      <dgm:prSet/>
      <dgm:spPr/>
      <dgm:t>
        <a:bodyPr/>
        <a:lstStyle/>
        <a:p>
          <a:endParaRPr lang="en-US"/>
        </a:p>
      </dgm:t>
    </dgm:pt>
    <dgm:pt modelId="{4E53FCEE-5310-48F6-A3DF-347D3D611482}">
      <dgm:prSet/>
      <dgm:spPr/>
      <dgm:t>
        <a:bodyPr/>
        <a:lstStyle/>
        <a:p>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r>
            <a:rPr lang="en-US" dirty="0"/>
            <a:t>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r>
            <a:rPr lang="en-US" dirty="0"/>
            <a:t>Classical Reports, ALV Reports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2C573693-C7FD-482A-8EB1-8758E730B022}">
      <dgm:prSet/>
      <dgm:spPr/>
      <dgm:t>
        <a:bodyPr/>
        <a:lstStyle/>
        <a:p>
          <a:r>
            <a:rPr lang="en-US" dirty="0"/>
            <a:t>Dialog Programming, Web Dynpro ABAP</a:t>
          </a:r>
        </a:p>
      </dgm:t>
    </dgm:pt>
    <dgm:pt modelId="{1CF8DB8B-65C7-4EC2-9BD6-56D3AC98EA7C}" type="parTrans" cxnId="{2ECDF8AB-8D09-45B2-8058-CB6F6F8002AA}">
      <dgm:prSet/>
      <dgm:spPr/>
      <dgm:t>
        <a:bodyPr/>
        <a:lstStyle/>
        <a:p>
          <a:endParaRPr lang="en-US"/>
        </a:p>
      </dgm:t>
    </dgm:pt>
    <dgm:pt modelId="{68AA1F95-8BE1-4326-878A-C6621DEF9BC9}" type="sibTrans" cxnId="{2ECDF8AB-8D09-45B2-8058-CB6F6F8002AA}">
      <dgm:prSet/>
      <dgm:spPr/>
      <dgm:t>
        <a:bodyPr/>
        <a:lstStyle/>
        <a:p>
          <a:endParaRPr lang="en-US"/>
        </a:p>
      </dgm:t>
    </dgm:pt>
    <dgm:pt modelId="{D6636E9F-398C-4B14-9377-26F65036ED8E}">
      <dgm:prSet/>
      <dgm:spPr/>
      <dgm:t>
        <a:bodyPr/>
        <a:lstStyle/>
        <a:p>
          <a:r>
            <a:rPr lang="en-US" dirty="0"/>
            <a:t>OData Services for SAP Fiori</a:t>
          </a:r>
        </a:p>
      </dgm:t>
    </dgm:pt>
    <dgm:pt modelId="{65068A57-D3B8-44DA-A349-6DEE3027440A}" type="parTrans" cxnId="{469FCD30-CE4C-4A94-9337-BB35CDD797CC}">
      <dgm:prSet/>
      <dgm:spPr/>
      <dgm:t>
        <a:bodyPr/>
        <a:lstStyle/>
        <a:p>
          <a:endParaRPr lang="en-US"/>
        </a:p>
      </dgm:t>
    </dgm:pt>
    <dgm:pt modelId="{2A04ACB0-BC99-4482-9872-80617074F657}" type="sibTrans" cxnId="{469FCD30-CE4C-4A94-9337-BB35CDD797CC}">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C492780C-97CC-4CE5-874B-ACD279480C2E}" srcId="{FF301B7C-C38B-4515-BD57-1A70FB733CFC}" destId="{4C03282A-D21C-434B-951B-C100891033D7}" srcOrd="2" destOrd="0" parTransId="{540D7606-EC0D-4C75-B943-9C18D8D9BA3C}" sibTransId="{60F2CEE5-259D-4DB4-B61B-30BC4570EF85}"/>
    <dgm:cxn modelId="{4D696B18-721D-4329-A6F3-91A0453BD353}" srcId="{2D9D86BC-085F-49DE-8395-9C29B1727909}" destId="{5BF56914-42B7-42D5-9658-F028F8D4B009}" srcOrd="1" destOrd="0" parTransId="{168E60EB-08CE-485F-A093-6BE202C168A3}" sibTransId="{626E8935-F3BB-4912-96C4-A7F47C7965D5}"/>
    <dgm:cxn modelId="{E9864119-5EE7-4E89-9FFE-A72F64B7E525}" type="presOf" srcId="{5D348C60-FF59-4C57-9DEE-3A2165981DE2}" destId="{83F732CC-F730-4EE5-B5B4-349C8F77CB4E}" srcOrd="0" destOrd="1" presId="urn:microsoft.com/office/officeart/2018/2/layout/IconVerticalSolidList"/>
    <dgm:cxn modelId="{50BF9E1A-9D16-4FD6-8B3B-A9744C7CC58B}" srcId="{FF301B7C-C38B-4515-BD57-1A70FB733CFC}" destId="{5D348C60-FF59-4C57-9DEE-3A2165981DE2}" srcOrd="1" destOrd="0" parTransId="{75324EA7-9C4F-427C-B874-74274D9BCBB4}" sibTransId="{D0CB6124-F737-449E-92BB-EBF51642599E}"/>
    <dgm:cxn modelId="{20E1051E-D822-4310-95F8-51D58F7D2395}" type="presOf" srcId="{D6636E9F-398C-4B14-9377-26F65036ED8E}" destId="{5993261B-1E59-4324-A508-6FE78360D5BF}" srcOrd="0" destOrd="2"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469FCD30-CE4C-4A94-9337-BB35CDD797CC}" srcId="{084EEDA6-E8B6-40D0-889E-28E8E7BA6590}" destId="{D6636E9F-398C-4B14-9377-26F65036ED8E}" srcOrd="2" destOrd="0" parTransId="{65068A57-D3B8-44DA-A349-6DEE3027440A}" sibTransId="{2A04ACB0-BC99-4482-9872-80617074F657}"/>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448DA6B-09B4-40C5-BF6B-8BF84248EFBE}" type="presOf" srcId="{5BF56914-42B7-42D5-9658-F028F8D4B009}" destId="{127BC9A2-7F33-4CA8-998E-279452589823}" srcOrd="0" destOrd="1"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B07825A3-4F39-4D5A-BEA7-C0C3912E279C}" type="presOf" srcId="{4C03282A-D21C-434B-951B-C100891033D7}" destId="{83F732CC-F730-4EE5-B5B4-349C8F77CB4E}" srcOrd="0" destOrd="2" presId="urn:microsoft.com/office/officeart/2018/2/layout/IconVerticalSolidList"/>
    <dgm:cxn modelId="{2ECDF8AB-8D09-45B2-8058-CB6F6F8002AA}" srcId="{084EEDA6-E8B6-40D0-889E-28E8E7BA6590}" destId="{2C573693-C7FD-482A-8EB1-8758E730B022}" srcOrd="1" destOrd="0" parTransId="{1CF8DB8B-65C7-4EC2-9BD6-56D3AC98EA7C}" sibTransId="{68AA1F95-8BE1-4326-878A-C6621DEF9BC9}"/>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4186C9C8-D3E7-463D-90C1-306F95106F52}" type="presOf" srcId="{2C573693-C7FD-482A-8EB1-8758E730B022}" destId="{5993261B-1E59-4324-A508-6FE78360D5BF}" srcOrd="0" destOrd="1" presId="urn:microsoft.com/office/officeart/2018/2/layout/IconVerticalSolidList"/>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4D53D-681B-45F4-A0F2-C793597F1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12774BD-6D70-493F-876B-0EBACEE87B88}">
      <dgm:prSet phldrT="[Text]" phldr="0"/>
      <dgm:spPr/>
      <dgm:t>
        <a:bodyPr/>
        <a:lstStyle/>
        <a:p>
          <a:r>
            <a:rPr lang="en-US" dirty="0"/>
            <a:t>Procedural Roots (1980s-1990s)</a:t>
          </a:r>
        </a:p>
      </dgm:t>
    </dgm:pt>
    <dgm:pt modelId="{83A06B87-E34D-4815-B81F-92087C92B1B8}" type="parTrans" cxnId="{FDFEE17A-E4A9-48D6-82C0-CB16C4E670FB}">
      <dgm:prSet/>
      <dgm:spPr/>
      <dgm:t>
        <a:bodyPr/>
        <a:lstStyle/>
        <a:p>
          <a:endParaRPr lang="en-US"/>
        </a:p>
      </dgm:t>
    </dgm:pt>
    <dgm:pt modelId="{942D0BCC-27C0-4B51-BB25-BF66B2673B3D}" type="sibTrans" cxnId="{FDFEE17A-E4A9-48D6-82C0-CB16C4E670FB}">
      <dgm:prSet/>
      <dgm:spPr/>
      <dgm:t>
        <a:bodyPr/>
        <a:lstStyle/>
        <a:p>
          <a:endParaRPr lang="en-US"/>
        </a:p>
      </dgm:t>
    </dgm:pt>
    <dgm:pt modelId="{7254D212-4343-486C-A52D-2061FC3B987E}">
      <dgm:prSet phldrT="[Text]" phldr="0"/>
      <dgm:spPr/>
      <dgm:t>
        <a:bodyPr/>
        <a:lstStyle/>
        <a:p>
          <a:r>
            <a:rPr lang="en-US" dirty="0"/>
            <a:t>Initially designed for developing reports and interfaces in SAP R/2 and later R/3</a:t>
          </a:r>
        </a:p>
      </dgm:t>
    </dgm:pt>
    <dgm:pt modelId="{F0DC80AA-7802-4867-BFFE-4D058C0BC99B}" type="parTrans" cxnId="{25E80BF6-93E6-4D99-8644-B7E0942377C5}">
      <dgm:prSet/>
      <dgm:spPr/>
      <dgm:t>
        <a:bodyPr/>
        <a:lstStyle/>
        <a:p>
          <a:endParaRPr lang="en-US"/>
        </a:p>
      </dgm:t>
    </dgm:pt>
    <dgm:pt modelId="{6635AE53-B368-4AF6-AB65-E18A10067F80}" type="sibTrans" cxnId="{25E80BF6-93E6-4D99-8644-B7E0942377C5}">
      <dgm:prSet/>
      <dgm:spPr/>
      <dgm:t>
        <a:bodyPr/>
        <a:lstStyle/>
        <a:p>
          <a:endParaRPr lang="en-US"/>
        </a:p>
      </dgm:t>
    </dgm:pt>
    <dgm:pt modelId="{49751182-2C78-44B4-8451-F2E87CB6EF89}">
      <dgm:prSet phldrT="[Text]" phldr="0"/>
      <dgm:spPr/>
      <dgm:t>
        <a:bodyPr/>
        <a:lstStyle/>
        <a:p>
          <a:r>
            <a:rPr lang="en-US" dirty="0"/>
            <a:t>Purely procedural, similar to COBOL</a:t>
          </a:r>
        </a:p>
      </dgm:t>
    </dgm:pt>
    <dgm:pt modelId="{5057D79B-14D7-4876-A643-EADF51DAFE37}" type="parTrans" cxnId="{D1EDD71B-795B-49E0-A3B4-B43A875046C0}">
      <dgm:prSet/>
      <dgm:spPr/>
      <dgm:t>
        <a:bodyPr/>
        <a:lstStyle/>
        <a:p>
          <a:endParaRPr lang="en-US"/>
        </a:p>
      </dgm:t>
    </dgm:pt>
    <dgm:pt modelId="{600EB223-02C0-47FE-ABDD-9F7CA70633C1}" type="sibTrans" cxnId="{D1EDD71B-795B-49E0-A3B4-B43A875046C0}">
      <dgm:prSet/>
      <dgm:spPr/>
      <dgm:t>
        <a:bodyPr/>
        <a:lstStyle/>
        <a:p>
          <a:endParaRPr lang="en-US"/>
        </a:p>
      </dgm:t>
    </dgm:pt>
    <dgm:pt modelId="{FA63BD6A-135D-46E1-B6F5-D7A284EBCEF9}">
      <dgm:prSet phldrT="[Text]" phldr="0"/>
      <dgm:spPr/>
      <dgm:t>
        <a:bodyPr/>
        <a:lstStyle/>
        <a:p>
          <a:r>
            <a:rPr lang="en-US" dirty="0"/>
            <a:t>No object-oriented features, limited modularity</a:t>
          </a:r>
        </a:p>
      </dgm:t>
    </dgm:pt>
    <dgm:pt modelId="{683F658D-6E59-4A15-806F-19BADBB3F1D2}" type="parTrans" cxnId="{BC8450A5-2DC4-45E9-99D6-180395B4A4BF}">
      <dgm:prSet/>
      <dgm:spPr/>
      <dgm:t>
        <a:bodyPr/>
        <a:lstStyle/>
        <a:p>
          <a:endParaRPr lang="en-US"/>
        </a:p>
      </dgm:t>
    </dgm:pt>
    <dgm:pt modelId="{C1BC96CD-3D12-4AB3-B20C-A4C159964CCA}" type="sibTrans" cxnId="{BC8450A5-2DC4-45E9-99D6-180395B4A4BF}">
      <dgm:prSet/>
      <dgm:spPr/>
      <dgm:t>
        <a:bodyPr/>
        <a:lstStyle/>
        <a:p>
          <a:endParaRPr lang="en-US"/>
        </a:p>
      </dgm:t>
    </dgm:pt>
    <dgm:pt modelId="{6F98B235-DDA4-4061-9ACF-AC2F82122FBE}">
      <dgm:prSet phldrT="[Text]" phldr="0"/>
      <dgm:spPr/>
      <dgm:t>
        <a:bodyPr/>
        <a:lstStyle/>
        <a:p>
          <a:r>
            <a:rPr lang="en-US" dirty="0"/>
            <a:t>Object Oriented (2000s)</a:t>
          </a:r>
        </a:p>
      </dgm:t>
    </dgm:pt>
    <dgm:pt modelId="{340D0AA0-B71D-4A09-A82F-5E8F50E52603}" type="parTrans" cxnId="{A0441D13-0BF8-40EE-99B6-B28E4A222F59}">
      <dgm:prSet/>
      <dgm:spPr/>
      <dgm:t>
        <a:bodyPr/>
        <a:lstStyle/>
        <a:p>
          <a:endParaRPr lang="en-US"/>
        </a:p>
      </dgm:t>
    </dgm:pt>
    <dgm:pt modelId="{A88FD951-0969-46B4-894F-D0838A73DE97}" type="sibTrans" cxnId="{A0441D13-0BF8-40EE-99B6-B28E4A222F59}">
      <dgm:prSet/>
      <dgm:spPr/>
      <dgm:t>
        <a:bodyPr/>
        <a:lstStyle/>
        <a:p>
          <a:endParaRPr lang="en-US"/>
        </a:p>
      </dgm:t>
    </dgm:pt>
    <dgm:pt modelId="{95E08DDD-722A-48CA-827A-FE76A136F7BB}">
      <dgm:prSet phldrT="[Text]" phldr="0"/>
      <dgm:spPr/>
      <dgm:t>
        <a:bodyPr/>
        <a:lstStyle/>
        <a:p>
          <a:r>
            <a:rPr lang="en-US" dirty="0"/>
            <a:t>ABAP Objects introduced with SAP R/3 4.6c</a:t>
          </a:r>
        </a:p>
      </dgm:t>
    </dgm:pt>
    <dgm:pt modelId="{8E74863C-3F67-4D2D-A35E-728189F2BE95}" type="parTrans" cxnId="{EFC24DF1-B097-4F7A-A0F9-5EEF75B315D2}">
      <dgm:prSet/>
      <dgm:spPr/>
      <dgm:t>
        <a:bodyPr/>
        <a:lstStyle/>
        <a:p>
          <a:endParaRPr lang="en-US"/>
        </a:p>
      </dgm:t>
    </dgm:pt>
    <dgm:pt modelId="{AC7A2A0F-3927-41C8-95A0-27273286A9E3}" type="sibTrans" cxnId="{EFC24DF1-B097-4F7A-A0F9-5EEF75B315D2}">
      <dgm:prSet/>
      <dgm:spPr/>
      <dgm:t>
        <a:bodyPr/>
        <a:lstStyle/>
        <a:p>
          <a:endParaRPr lang="en-US"/>
        </a:p>
      </dgm:t>
    </dgm:pt>
    <dgm:pt modelId="{DEB0B12F-60EA-4E99-9AF6-8C3C16741E6E}">
      <dgm:prSet phldrT="[Text]" phldr="0"/>
      <dgm:spPr/>
      <dgm:t>
        <a:bodyPr/>
        <a:lstStyle/>
        <a:p>
          <a:r>
            <a:rPr lang="en-US" dirty="0"/>
            <a:t>Enabled encapsulation, inheritance and polymorphism</a:t>
          </a:r>
        </a:p>
      </dgm:t>
    </dgm:pt>
    <dgm:pt modelId="{E6835E0F-2A5A-4B32-872E-0EF082C2A112}" type="parTrans" cxnId="{DEFBF9B9-999E-4616-B5D2-A6B27D719EC1}">
      <dgm:prSet/>
      <dgm:spPr/>
      <dgm:t>
        <a:bodyPr/>
        <a:lstStyle/>
        <a:p>
          <a:endParaRPr lang="en-US"/>
        </a:p>
      </dgm:t>
    </dgm:pt>
    <dgm:pt modelId="{A6D0A625-A11F-4B32-AD5C-7694B923EE3D}" type="sibTrans" cxnId="{DEFBF9B9-999E-4616-B5D2-A6B27D719EC1}">
      <dgm:prSet/>
      <dgm:spPr/>
      <dgm:t>
        <a:bodyPr/>
        <a:lstStyle/>
        <a:p>
          <a:endParaRPr lang="en-US"/>
        </a:p>
      </dgm:t>
    </dgm:pt>
    <dgm:pt modelId="{ED3FA98D-D265-48C0-B3FC-FFDE89A1B959}">
      <dgm:prSet phldrT="[Text]" phldr="0"/>
      <dgm:spPr/>
      <dgm:t>
        <a:bodyPr/>
        <a:lstStyle/>
        <a:p>
          <a:r>
            <a:rPr lang="en-US" dirty="0"/>
            <a:t>Class-based exception handling (replaced older MESSAGE-based error handling)</a:t>
          </a:r>
        </a:p>
      </dgm:t>
    </dgm:pt>
    <dgm:pt modelId="{6D7283D7-A8EE-456C-B06F-0E181A0822CE}" type="parTrans" cxnId="{F2255E00-273C-4484-80AE-4115A56567FA}">
      <dgm:prSet/>
      <dgm:spPr/>
      <dgm:t>
        <a:bodyPr/>
        <a:lstStyle/>
        <a:p>
          <a:endParaRPr lang="en-US"/>
        </a:p>
      </dgm:t>
    </dgm:pt>
    <dgm:pt modelId="{AB38B761-8339-4D6D-9413-1BB80DABE172}" type="sibTrans" cxnId="{F2255E00-273C-4484-80AE-4115A56567FA}">
      <dgm:prSet/>
      <dgm:spPr/>
      <dgm:t>
        <a:bodyPr/>
        <a:lstStyle/>
        <a:p>
          <a:endParaRPr lang="en-US"/>
        </a:p>
      </dgm:t>
    </dgm:pt>
    <dgm:pt modelId="{1A6442C3-0963-4AA3-9D11-ADC3BF42DBC3}">
      <dgm:prSet phldrT="[Text]" phldr="0"/>
      <dgm:spPr/>
      <dgm:t>
        <a:bodyPr/>
        <a:lstStyle/>
        <a:p>
          <a:r>
            <a:rPr lang="en-US" dirty="0"/>
            <a:t>Integration with Web (2010s)</a:t>
          </a:r>
        </a:p>
      </dgm:t>
    </dgm:pt>
    <dgm:pt modelId="{66E07E4C-2DFF-49AF-8612-C6AEAE2D92C8}" type="parTrans" cxnId="{10F8EC14-09E9-4583-ABFC-990F0E30D162}">
      <dgm:prSet/>
      <dgm:spPr/>
      <dgm:t>
        <a:bodyPr/>
        <a:lstStyle/>
        <a:p>
          <a:endParaRPr lang="en-US"/>
        </a:p>
      </dgm:t>
    </dgm:pt>
    <dgm:pt modelId="{BA3EA37D-D554-4780-A4BC-0D51037C374F}" type="sibTrans" cxnId="{10F8EC14-09E9-4583-ABFC-990F0E30D162}">
      <dgm:prSet/>
      <dgm:spPr/>
      <dgm:t>
        <a:bodyPr/>
        <a:lstStyle/>
        <a:p>
          <a:endParaRPr lang="en-US"/>
        </a:p>
      </dgm:t>
    </dgm:pt>
    <dgm:pt modelId="{84322437-B84F-429E-9746-606AB1FE7145}">
      <dgm:prSet phldrT="[Text]" phldr="0"/>
      <dgm:spPr/>
      <dgm:t>
        <a:bodyPr/>
        <a:lstStyle/>
        <a:p>
          <a:r>
            <a:rPr lang="en-US" dirty="0"/>
            <a:t>ABAP in the Cloud (Late 2010s-2020s)</a:t>
          </a:r>
        </a:p>
      </dgm:t>
    </dgm:pt>
    <dgm:pt modelId="{F6B82B95-D439-425E-921E-3749435EC181}" type="parTrans" cxnId="{FB7F95E0-4875-4559-895C-6DD0FC5AFC80}">
      <dgm:prSet/>
      <dgm:spPr/>
      <dgm:t>
        <a:bodyPr/>
        <a:lstStyle/>
        <a:p>
          <a:endParaRPr lang="en-US"/>
        </a:p>
      </dgm:t>
    </dgm:pt>
    <dgm:pt modelId="{89899E15-C10F-4106-A249-2F07800EEDD9}" type="sibTrans" cxnId="{FB7F95E0-4875-4559-895C-6DD0FC5AFC80}">
      <dgm:prSet/>
      <dgm:spPr/>
      <dgm:t>
        <a:bodyPr/>
        <a:lstStyle/>
        <a:p>
          <a:endParaRPr lang="en-US"/>
        </a:p>
      </dgm:t>
    </dgm:pt>
    <dgm:pt modelId="{50F63230-20B6-446A-9C72-B41382A5AA72}">
      <dgm:prSet phldrT="[Text]" phldr="0"/>
      <dgm:spPr/>
      <dgm:t>
        <a:bodyPr/>
        <a:lstStyle/>
        <a:p>
          <a:r>
            <a:rPr lang="en-US"/>
            <a:t>Web Dynpro ABAP: UI framework for building web-based applications</a:t>
          </a:r>
          <a:endParaRPr lang="en-US" dirty="0"/>
        </a:p>
      </dgm:t>
    </dgm:pt>
    <dgm:pt modelId="{2A1C26F5-7082-4054-A1C3-0B921128934E}" type="parTrans" cxnId="{B0C29D5B-0339-4F65-AF0A-456B5D97DD76}">
      <dgm:prSet/>
      <dgm:spPr/>
      <dgm:t>
        <a:bodyPr/>
        <a:lstStyle/>
        <a:p>
          <a:endParaRPr lang="en-US"/>
        </a:p>
      </dgm:t>
    </dgm:pt>
    <dgm:pt modelId="{52A85C94-5D73-4E21-A3FF-338AA1CBC484}" type="sibTrans" cxnId="{B0C29D5B-0339-4F65-AF0A-456B5D97DD76}">
      <dgm:prSet/>
      <dgm:spPr/>
      <dgm:t>
        <a:bodyPr/>
        <a:lstStyle/>
        <a:p>
          <a:endParaRPr lang="en-US"/>
        </a:p>
      </dgm:t>
    </dgm:pt>
    <dgm:pt modelId="{21A74C25-C82C-4C18-8C9F-E5C037716030}">
      <dgm:prSet phldrT="[Text]" phldr="0"/>
      <dgm:spPr/>
      <dgm:t>
        <a:bodyPr/>
        <a:lstStyle/>
        <a:p>
          <a:r>
            <a:rPr lang="en-US"/>
            <a:t>SAP NetWeaver: ABAP a core part of NetWeaver stack, supporting web services and RFCs</a:t>
          </a:r>
          <a:endParaRPr lang="en-US" dirty="0"/>
        </a:p>
      </dgm:t>
    </dgm:pt>
    <dgm:pt modelId="{DC6DEC5A-296B-4444-A19D-6AC6AFB1E8C5}" type="parTrans" cxnId="{64F855AC-EE48-41E9-A2A8-101965AF4BFD}">
      <dgm:prSet/>
      <dgm:spPr/>
      <dgm:t>
        <a:bodyPr/>
        <a:lstStyle/>
        <a:p>
          <a:endParaRPr lang="en-US"/>
        </a:p>
      </dgm:t>
    </dgm:pt>
    <dgm:pt modelId="{E26E50F9-177D-47A7-8779-D7BB1B3EEE5C}" type="sibTrans" cxnId="{64F855AC-EE48-41E9-A2A8-101965AF4BFD}">
      <dgm:prSet/>
      <dgm:spPr/>
      <dgm:t>
        <a:bodyPr/>
        <a:lstStyle/>
        <a:p>
          <a:endParaRPr lang="en-US"/>
        </a:p>
      </dgm:t>
    </dgm:pt>
    <dgm:pt modelId="{D61E05DD-D92F-4C61-8BE6-7FD6705FDDA3}">
      <dgm:prSet phldrT="[Text]" phldr="0"/>
      <dgm:spPr/>
      <dgm:t>
        <a:bodyPr/>
        <a:lstStyle/>
        <a:p>
          <a:r>
            <a:rPr lang="en-US" dirty="0"/>
            <a:t>REST &amp; OData: ABAP gained capabilities to expose services via </a:t>
          </a:r>
          <a:r>
            <a:rPr lang="en-US" dirty="0" err="1"/>
            <a:t>Odata</a:t>
          </a:r>
          <a:r>
            <a:rPr lang="en-US" dirty="0"/>
            <a:t>, enabling Fiori and mobile apps</a:t>
          </a:r>
        </a:p>
      </dgm:t>
    </dgm:pt>
    <dgm:pt modelId="{F0658B28-56A8-41C4-92CA-D59C190F7C29}" type="parTrans" cxnId="{DB763692-0509-4704-92ED-89A5795FCA1B}">
      <dgm:prSet/>
      <dgm:spPr/>
      <dgm:t>
        <a:bodyPr/>
        <a:lstStyle/>
        <a:p>
          <a:endParaRPr lang="en-US"/>
        </a:p>
      </dgm:t>
    </dgm:pt>
    <dgm:pt modelId="{28EEE532-9E0F-4366-A090-55EC791C8E7D}" type="sibTrans" cxnId="{DB763692-0509-4704-92ED-89A5795FCA1B}">
      <dgm:prSet/>
      <dgm:spPr/>
      <dgm:t>
        <a:bodyPr/>
        <a:lstStyle/>
        <a:p>
          <a:endParaRPr lang="en-US"/>
        </a:p>
      </dgm:t>
    </dgm:pt>
    <dgm:pt modelId="{9D5E3B85-D987-4EFB-950D-C15D616BCA37}">
      <dgm:prSet phldrT="[Text]" phldr="0"/>
      <dgm:spPr/>
      <dgm:t>
        <a:bodyPr/>
        <a:lstStyle/>
        <a:p>
          <a:r>
            <a:rPr lang="en-US" dirty="0"/>
            <a:t>ABAP for SAP S/4HANA: Optimized for HANA database with features like Core Data Services (CDS) AMDP and better performance</a:t>
          </a:r>
        </a:p>
      </dgm:t>
    </dgm:pt>
    <dgm:pt modelId="{1F88A8FD-FD50-49F0-A020-8C8D3D050915}" type="parTrans" cxnId="{0E1665D8-0473-48BF-9AC4-8212A9878C72}">
      <dgm:prSet/>
      <dgm:spPr/>
      <dgm:t>
        <a:bodyPr/>
        <a:lstStyle/>
        <a:p>
          <a:endParaRPr lang="en-US"/>
        </a:p>
      </dgm:t>
    </dgm:pt>
    <dgm:pt modelId="{CF54D2E4-263C-43D1-ACDD-F5B20EEFC0D6}" type="sibTrans" cxnId="{0E1665D8-0473-48BF-9AC4-8212A9878C72}">
      <dgm:prSet/>
      <dgm:spPr/>
      <dgm:t>
        <a:bodyPr/>
        <a:lstStyle/>
        <a:p>
          <a:endParaRPr lang="en-US"/>
        </a:p>
      </dgm:t>
    </dgm:pt>
    <dgm:pt modelId="{13C497DD-FE58-4F3E-BFFC-D6C9CDC05604}">
      <dgm:prSet phldrT="[Text]" phldr="0"/>
      <dgm:spPr/>
      <dgm:t>
        <a:bodyPr/>
        <a:lstStyle/>
        <a:p>
          <a:r>
            <a:rPr lang="en-US" dirty="0"/>
            <a:t>ABAP RESTful Application Programming Model (RAP)</a:t>
          </a:r>
        </a:p>
      </dgm:t>
    </dgm:pt>
    <dgm:pt modelId="{C3C0003F-896E-45BD-A100-D03CF0816B85}" type="parTrans" cxnId="{D0DF40AF-4F5D-4FDD-AA53-3EC10D40599C}">
      <dgm:prSet/>
      <dgm:spPr/>
      <dgm:t>
        <a:bodyPr/>
        <a:lstStyle/>
        <a:p>
          <a:endParaRPr lang="en-US"/>
        </a:p>
      </dgm:t>
    </dgm:pt>
    <dgm:pt modelId="{F46B093C-7EA8-4ED7-A8C4-9554F8C9C7C4}" type="sibTrans" cxnId="{D0DF40AF-4F5D-4FDD-AA53-3EC10D40599C}">
      <dgm:prSet/>
      <dgm:spPr/>
      <dgm:t>
        <a:bodyPr/>
        <a:lstStyle/>
        <a:p>
          <a:endParaRPr lang="en-US"/>
        </a:p>
      </dgm:t>
    </dgm:pt>
    <dgm:pt modelId="{28783791-8488-4FB2-9984-A8E728BA6BED}">
      <dgm:prSet phldrT="[Text]" phldr="0"/>
      <dgm:spPr/>
      <dgm:t>
        <a:bodyPr/>
        <a:lstStyle/>
        <a:p>
          <a:r>
            <a:rPr lang="en-US"/>
            <a:t>Steampunk (ABAP Environment in SAP BTP)</a:t>
          </a:r>
          <a:endParaRPr lang="en-US" dirty="0"/>
        </a:p>
      </dgm:t>
    </dgm:pt>
    <dgm:pt modelId="{ECFDA177-7D11-49C3-A141-E11DDFA75304}" type="parTrans" cxnId="{2613F0F0-ED2C-4A1F-8DDB-11475D5C7B2C}">
      <dgm:prSet/>
      <dgm:spPr/>
      <dgm:t>
        <a:bodyPr/>
        <a:lstStyle/>
        <a:p>
          <a:endParaRPr lang="en-US"/>
        </a:p>
      </dgm:t>
    </dgm:pt>
    <dgm:pt modelId="{F3AB7E0A-CC5E-4A35-B06D-105D79DD888E}" type="sibTrans" cxnId="{2613F0F0-ED2C-4A1F-8DDB-11475D5C7B2C}">
      <dgm:prSet/>
      <dgm:spPr/>
      <dgm:t>
        <a:bodyPr/>
        <a:lstStyle/>
        <a:p>
          <a:endParaRPr lang="en-US"/>
        </a:p>
      </dgm:t>
    </dgm:pt>
    <dgm:pt modelId="{1617C7E1-6C0C-4128-BF52-D4527ADBB353}" type="pres">
      <dgm:prSet presAssocID="{1DB4D53D-681B-45F4-A0F2-C793597F10D3}" presName="theList" presStyleCnt="0">
        <dgm:presLayoutVars>
          <dgm:dir/>
          <dgm:animLvl val="lvl"/>
          <dgm:resizeHandles val="exact"/>
        </dgm:presLayoutVars>
      </dgm:prSet>
      <dgm:spPr/>
    </dgm:pt>
    <dgm:pt modelId="{0146FB28-E487-4562-AF69-40DC9AECA7A5}" type="pres">
      <dgm:prSet presAssocID="{C12774BD-6D70-493F-876B-0EBACEE87B88}" presName="compNode" presStyleCnt="0"/>
      <dgm:spPr/>
    </dgm:pt>
    <dgm:pt modelId="{4229646D-530B-48BE-9F6B-4B1B991E6142}" type="pres">
      <dgm:prSet presAssocID="{C12774BD-6D70-493F-876B-0EBACEE87B88}" presName="aNode" presStyleLbl="bgShp" presStyleIdx="0" presStyleCnt="4"/>
      <dgm:spPr/>
    </dgm:pt>
    <dgm:pt modelId="{01C71CCD-B7A4-4F3F-BCBA-D75DBB1EC4EA}" type="pres">
      <dgm:prSet presAssocID="{C12774BD-6D70-493F-876B-0EBACEE87B88}" presName="textNode" presStyleLbl="bgShp" presStyleIdx="0" presStyleCnt="4"/>
      <dgm:spPr/>
    </dgm:pt>
    <dgm:pt modelId="{6C6878D3-6BFB-47E9-B00D-0DF4E018713D}" type="pres">
      <dgm:prSet presAssocID="{C12774BD-6D70-493F-876B-0EBACEE87B88}" presName="compChildNode" presStyleCnt="0"/>
      <dgm:spPr/>
    </dgm:pt>
    <dgm:pt modelId="{BBB3F85F-6ADE-4473-B3B2-020F4347A819}" type="pres">
      <dgm:prSet presAssocID="{C12774BD-6D70-493F-876B-0EBACEE87B88}" presName="theInnerList" presStyleCnt="0"/>
      <dgm:spPr/>
    </dgm:pt>
    <dgm:pt modelId="{356AD34F-EDF1-423E-B05D-91734B07D402}" type="pres">
      <dgm:prSet presAssocID="{7254D212-4343-486C-A52D-2061FC3B987E}" presName="childNode" presStyleLbl="node1" presStyleIdx="0" presStyleCnt="12">
        <dgm:presLayoutVars>
          <dgm:bulletEnabled val="1"/>
        </dgm:presLayoutVars>
      </dgm:prSet>
      <dgm:spPr/>
    </dgm:pt>
    <dgm:pt modelId="{A3779F4F-83D5-4290-9121-CDDA5C1B4858}" type="pres">
      <dgm:prSet presAssocID="{7254D212-4343-486C-A52D-2061FC3B987E}" presName="aSpace2" presStyleCnt="0"/>
      <dgm:spPr/>
    </dgm:pt>
    <dgm:pt modelId="{C268E76E-3254-468F-86FD-A70A18D44A1E}" type="pres">
      <dgm:prSet presAssocID="{49751182-2C78-44B4-8451-F2E87CB6EF89}" presName="childNode" presStyleLbl="node1" presStyleIdx="1" presStyleCnt="12">
        <dgm:presLayoutVars>
          <dgm:bulletEnabled val="1"/>
        </dgm:presLayoutVars>
      </dgm:prSet>
      <dgm:spPr/>
    </dgm:pt>
    <dgm:pt modelId="{171308BD-E364-45E2-A94D-08DA123CD81C}" type="pres">
      <dgm:prSet presAssocID="{49751182-2C78-44B4-8451-F2E87CB6EF89}" presName="aSpace2" presStyleCnt="0"/>
      <dgm:spPr/>
    </dgm:pt>
    <dgm:pt modelId="{BD564B17-DC95-4303-863B-A40ADF9A4205}" type="pres">
      <dgm:prSet presAssocID="{FA63BD6A-135D-46E1-B6F5-D7A284EBCEF9}" presName="childNode" presStyleLbl="node1" presStyleIdx="2" presStyleCnt="12">
        <dgm:presLayoutVars>
          <dgm:bulletEnabled val="1"/>
        </dgm:presLayoutVars>
      </dgm:prSet>
      <dgm:spPr/>
    </dgm:pt>
    <dgm:pt modelId="{E7953D66-37D7-4B59-AF85-B062C5F3D72A}" type="pres">
      <dgm:prSet presAssocID="{C12774BD-6D70-493F-876B-0EBACEE87B88}" presName="aSpace" presStyleCnt="0"/>
      <dgm:spPr/>
    </dgm:pt>
    <dgm:pt modelId="{CC7F5328-9DA2-441C-8E8C-77302E44ABEE}" type="pres">
      <dgm:prSet presAssocID="{6F98B235-DDA4-4061-9ACF-AC2F82122FBE}" presName="compNode" presStyleCnt="0"/>
      <dgm:spPr/>
    </dgm:pt>
    <dgm:pt modelId="{18DA57F6-D1D1-4C1D-A9EA-D81E1B6E03C2}" type="pres">
      <dgm:prSet presAssocID="{6F98B235-DDA4-4061-9ACF-AC2F82122FBE}" presName="aNode" presStyleLbl="bgShp" presStyleIdx="1" presStyleCnt="4"/>
      <dgm:spPr/>
    </dgm:pt>
    <dgm:pt modelId="{DD30A37A-6BA4-4C9B-8594-B3FA26EBFAD5}" type="pres">
      <dgm:prSet presAssocID="{6F98B235-DDA4-4061-9ACF-AC2F82122FBE}" presName="textNode" presStyleLbl="bgShp" presStyleIdx="1" presStyleCnt="4"/>
      <dgm:spPr/>
    </dgm:pt>
    <dgm:pt modelId="{80C9F92D-FC2D-4365-B858-8D2C7A08A86C}" type="pres">
      <dgm:prSet presAssocID="{6F98B235-DDA4-4061-9ACF-AC2F82122FBE}" presName="compChildNode" presStyleCnt="0"/>
      <dgm:spPr/>
    </dgm:pt>
    <dgm:pt modelId="{AED377CF-98EB-4351-B9DC-A50E294A2F78}" type="pres">
      <dgm:prSet presAssocID="{6F98B235-DDA4-4061-9ACF-AC2F82122FBE}" presName="theInnerList" presStyleCnt="0"/>
      <dgm:spPr/>
    </dgm:pt>
    <dgm:pt modelId="{A8BDE9F2-EFF1-4717-BEAA-8164CB5FDE06}" type="pres">
      <dgm:prSet presAssocID="{95E08DDD-722A-48CA-827A-FE76A136F7BB}" presName="childNode" presStyleLbl="node1" presStyleIdx="3" presStyleCnt="12">
        <dgm:presLayoutVars>
          <dgm:bulletEnabled val="1"/>
        </dgm:presLayoutVars>
      </dgm:prSet>
      <dgm:spPr/>
    </dgm:pt>
    <dgm:pt modelId="{180A176D-3E08-4CD2-97BA-5FF9C64A75AA}" type="pres">
      <dgm:prSet presAssocID="{95E08DDD-722A-48CA-827A-FE76A136F7BB}" presName="aSpace2" presStyleCnt="0"/>
      <dgm:spPr/>
    </dgm:pt>
    <dgm:pt modelId="{0F6712F6-99C7-463C-9D45-EDE3D58CA774}" type="pres">
      <dgm:prSet presAssocID="{DEB0B12F-60EA-4E99-9AF6-8C3C16741E6E}" presName="childNode" presStyleLbl="node1" presStyleIdx="4" presStyleCnt="12">
        <dgm:presLayoutVars>
          <dgm:bulletEnabled val="1"/>
        </dgm:presLayoutVars>
      </dgm:prSet>
      <dgm:spPr/>
    </dgm:pt>
    <dgm:pt modelId="{02AC86BA-B79C-406E-A692-3B554330529B}" type="pres">
      <dgm:prSet presAssocID="{DEB0B12F-60EA-4E99-9AF6-8C3C16741E6E}" presName="aSpace2" presStyleCnt="0"/>
      <dgm:spPr/>
    </dgm:pt>
    <dgm:pt modelId="{A64260EC-3148-486B-AA26-059AB1C20C1A}" type="pres">
      <dgm:prSet presAssocID="{ED3FA98D-D265-48C0-B3FC-FFDE89A1B959}" presName="childNode" presStyleLbl="node1" presStyleIdx="5" presStyleCnt="12">
        <dgm:presLayoutVars>
          <dgm:bulletEnabled val="1"/>
        </dgm:presLayoutVars>
      </dgm:prSet>
      <dgm:spPr/>
    </dgm:pt>
    <dgm:pt modelId="{36D367FA-E09E-48FE-8958-CC13355BD3D1}" type="pres">
      <dgm:prSet presAssocID="{6F98B235-DDA4-4061-9ACF-AC2F82122FBE}" presName="aSpace" presStyleCnt="0"/>
      <dgm:spPr/>
    </dgm:pt>
    <dgm:pt modelId="{D24A9757-1EF2-4EA5-AE18-5F857EF66A31}" type="pres">
      <dgm:prSet presAssocID="{1A6442C3-0963-4AA3-9D11-ADC3BF42DBC3}" presName="compNode" presStyleCnt="0"/>
      <dgm:spPr/>
    </dgm:pt>
    <dgm:pt modelId="{9FF94AB8-B24F-4E37-A5DD-CCBAB8C3D192}" type="pres">
      <dgm:prSet presAssocID="{1A6442C3-0963-4AA3-9D11-ADC3BF42DBC3}" presName="aNode" presStyleLbl="bgShp" presStyleIdx="2" presStyleCnt="4"/>
      <dgm:spPr/>
    </dgm:pt>
    <dgm:pt modelId="{A612203B-DBA7-4875-A51E-0F314F6EB6D0}" type="pres">
      <dgm:prSet presAssocID="{1A6442C3-0963-4AA3-9D11-ADC3BF42DBC3}" presName="textNode" presStyleLbl="bgShp" presStyleIdx="2" presStyleCnt="4"/>
      <dgm:spPr/>
    </dgm:pt>
    <dgm:pt modelId="{F9284E2E-C351-4032-9874-B29B3ECB1B45}" type="pres">
      <dgm:prSet presAssocID="{1A6442C3-0963-4AA3-9D11-ADC3BF42DBC3}" presName="compChildNode" presStyleCnt="0"/>
      <dgm:spPr/>
    </dgm:pt>
    <dgm:pt modelId="{0D997443-0AC2-4584-8833-4DDFC8707693}" type="pres">
      <dgm:prSet presAssocID="{1A6442C3-0963-4AA3-9D11-ADC3BF42DBC3}" presName="theInnerList" presStyleCnt="0"/>
      <dgm:spPr/>
    </dgm:pt>
    <dgm:pt modelId="{7884B6E9-1F9C-46A1-B2B8-31518E01755C}" type="pres">
      <dgm:prSet presAssocID="{50F63230-20B6-446A-9C72-B41382A5AA72}" presName="childNode" presStyleLbl="node1" presStyleIdx="6" presStyleCnt="12">
        <dgm:presLayoutVars>
          <dgm:bulletEnabled val="1"/>
        </dgm:presLayoutVars>
      </dgm:prSet>
      <dgm:spPr/>
    </dgm:pt>
    <dgm:pt modelId="{0CBD8660-1F51-4274-868E-8177BE0809CC}" type="pres">
      <dgm:prSet presAssocID="{50F63230-20B6-446A-9C72-B41382A5AA72}" presName="aSpace2" presStyleCnt="0"/>
      <dgm:spPr/>
    </dgm:pt>
    <dgm:pt modelId="{3B36C7D6-BFC2-4FC9-BBC0-51A830F596A8}" type="pres">
      <dgm:prSet presAssocID="{21A74C25-C82C-4C18-8C9F-E5C037716030}" presName="childNode" presStyleLbl="node1" presStyleIdx="7" presStyleCnt="12">
        <dgm:presLayoutVars>
          <dgm:bulletEnabled val="1"/>
        </dgm:presLayoutVars>
      </dgm:prSet>
      <dgm:spPr/>
    </dgm:pt>
    <dgm:pt modelId="{DA538E11-A05C-433A-948D-80D52DCBC3D4}" type="pres">
      <dgm:prSet presAssocID="{21A74C25-C82C-4C18-8C9F-E5C037716030}" presName="aSpace2" presStyleCnt="0"/>
      <dgm:spPr/>
    </dgm:pt>
    <dgm:pt modelId="{3A1E037C-C3B8-4C52-9CBF-94D6A815CB1A}" type="pres">
      <dgm:prSet presAssocID="{D61E05DD-D92F-4C61-8BE6-7FD6705FDDA3}" presName="childNode" presStyleLbl="node1" presStyleIdx="8" presStyleCnt="12">
        <dgm:presLayoutVars>
          <dgm:bulletEnabled val="1"/>
        </dgm:presLayoutVars>
      </dgm:prSet>
      <dgm:spPr/>
    </dgm:pt>
    <dgm:pt modelId="{15C9AF29-D94E-4D91-9795-76EDB998A23D}" type="pres">
      <dgm:prSet presAssocID="{1A6442C3-0963-4AA3-9D11-ADC3BF42DBC3}" presName="aSpace" presStyleCnt="0"/>
      <dgm:spPr/>
    </dgm:pt>
    <dgm:pt modelId="{C60995E5-22BE-43B3-9243-9B72ADB17787}" type="pres">
      <dgm:prSet presAssocID="{84322437-B84F-429E-9746-606AB1FE7145}" presName="compNode" presStyleCnt="0"/>
      <dgm:spPr/>
    </dgm:pt>
    <dgm:pt modelId="{14FA1609-A2A3-48E6-B8C6-D6A6C53277EA}" type="pres">
      <dgm:prSet presAssocID="{84322437-B84F-429E-9746-606AB1FE7145}" presName="aNode" presStyleLbl="bgShp" presStyleIdx="3" presStyleCnt="4"/>
      <dgm:spPr/>
    </dgm:pt>
    <dgm:pt modelId="{CCAACFBE-AD6A-495A-8B99-F1C62FD77340}" type="pres">
      <dgm:prSet presAssocID="{84322437-B84F-429E-9746-606AB1FE7145}" presName="textNode" presStyleLbl="bgShp" presStyleIdx="3" presStyleCnt="4"/>
      <dgm:spPr/>
    </dgm:pt>
    <dgm:pt modelId="{A717B2DB-BB97-480D-B8D6-1D680CE5942B}" type="pres">
      <dgm:prSet presAssocID="{84322437-B84F-429E-9746-606AB1FE7145}" presName="compChildNode" presStyleCnt="0"/>
      <dgm:spPr/>
    </dgm:pt>
    <dgm:pt modelId="{17078F54-E67C-48F3-835F-316457296796}" type="pres">
      <dgm:prSet presAssocID="{84322437-B84F-429E-9746-606AB1FE7145}" presName="theInnerList" presStyleCnt="0"/>
      <dgm:spPr/>
    </dgm:pt>
    <dgm:pt modelId="{4B68B52E-17C8-4F73-BFE2-F30EC63049E1}" type="pres">
      <dgm:prSet presAssocID="{9D5E3B85-D987-4EFB-950D-C15D616BCA37}" presName="childNode" presStyleLbl="node1" presStyleIdx="9" presStyleCnt="12">
        <dgm:presLayoutVars>
          <dgm:bulletEnabled val="1"/>
        </dgm:presLayoutVars>
      </dgm:prSet>
      <dgm:spPr/>
    </dgm:pt>
    <dgm:pt modelId="{55E1F11C-7CA0-493C-A858-3FCEEFE72B2C}" type="pres">
      <dgm:prSet presAssocID="{9D5E3B85-D987-4EFB-950D-C15D616BCA37}" presName="aSpace2" presStyleCnt="0"/>
      <dgm:spPr/>
    </dgm:pt>
    <dgm:pt modelId="{E6C68817-20BE-4448-8D92-3BDDA528D7FD}" type="pres">
      <dgm:prSet presAssocID="{13C497DD-FE58-4F3E-BFFC-D6C9CDC05604}" presName="childNode" presStyleLbl="node1" presStyleIdx="10" presStyleCnt="12">
        <dgm:presLayoutVars>
          <dgm:bulletEnabled val="1"/>
        </dgm:presLayoutVars>
      </dgm:prSet>
      <dgm:spPr/>
    </dgm:pt>
    <dgm:pt modelId="{16779229-C15D-4535-9ECD-CCD00BC45153}" type="pres">
      <dgm:prSet presAssocID="{13C497DD-FE58-4F3E-BFFC-D6C9CDC05604}" presName="aSpace2" presStyleCnt="0"/>
      <dgm:spPr/>
    </dgm:pt>
    <dgm:pt modelId="{06C43761-CA78-444E-A83C-4AE6D8A618E4}" type="pres">
      <dgm:prSet presAssocID="{28783791-8488-4FB2-9984-A8E728BA6BED}" presName="childNode" presStyleLbl="node1" presStyleIdx="11" presStyleCnt="12">
        <dgm:presLayoutVars>
          <dgm:bulletEnabled val="1"/>
        </dgm:presLayoutVars>
      </dgm:prSet>
      <dgm:spPr/>
    </dgm:pt>
  </dgm:ptLst>
  <dgm:cxnLst>
    <dgm:cxn modelId="{F2255E00-273C-4484-80AE-4115A56567FA}" srcId="{6F98B235-DDA4-4061-9ACF-AC2F82122FBE}" destId="{ED3FA98D-D265-48C0-B3FC-FFDE89A1B959}" srcOrd="2" destOrd="0" parTransId="{6D7283D7-A8EE-456C-B06F-0E181A0822CE}" sibTransId="{AB38B761-8339-4D6D-9413-1BB80DABE172}"/>
    <dgm:cxn modelId="{4CA96F10-1B60-4245-A05E-D8B85E821128}" type="presOf" srcId="{84322437-B84F-429E-9746-606AB1FE7145}" destId="{CCAACFBE-AD6A-495A-8B99-F1C62FD77340}" srcOrd="1" destOrd="0" presId="urn:microsoft.com/office/officeart/2005/8/layout/lProcess2"/>
    <dgm:cxn modelId="{A0441D13-0BF8-40EE-99B6-B28E4A222F59}" srcId="{1DB4D53D-681B-45F4-A0F2-C793597F10D3}" destId="{6F98B235-DDA4-4061-9ACF-AC2F82122FBE}" srcOrd="1" destOrd="0" parTransId="{340D0AA0-B71D-4A09-A82F-5E8F50E52603}" sibTransId="{A88FD951-0969-46B4-894F-D0838A73DE97}"/>
    <dgm:cxn modelId="{10F8EC14-09E9-4583-ABFC-990F0E30D162}" srcId="{1DB4D53D-681B-45F4-A0F2-C793597F10D3}" destId="{1A6442C3-0963-4AA3-9D11-ADC3BF42DBC3}" srcOrd="2" destOrd="0" parTransId="{66E07E4C-2DFF-49AF-8612-C6AEAE2D92C8}" sibTransId="{BA3EA37D-D554-4780-A4BC-0D51037C374F}"/>
    <dgm:cxn modelId="{F1A54417-E312-420D-AE06-3435E423657B}" type="presOf" srcId="{1A6442C3-0963-4AA3-9D11-ADC3BF42DBC3}" destId="{A612203B-DBA7-4875-A51E-0F314F6EB6D0}" srcOrd="1" destOrd="0" presId="urn:microsoft.com/office/officeart/2005/8/layout/lProcess2"/>
    <dgm:cxn modelId="{E073AE1B-FB66-40C6-A96B-3A91F1467733}" type="presOf" srcId="{50F63230-20B6-446A-9C72-B41382A5AA72}" destId="{7884B6E9-1F9C-46A1-B2B8-31518E01755C}" srcOrd="0" destOrd="0" presId="urn:microsoft.com/office/officeart/2005/8/layout/lProcess2"/>
    <dgm:cxn modelId="{D1EDD71B-795B-49E0-A3B4-B43A875046C0}" srcId="{C12774BD-6D70-493F-876B-0EBACEE87B88}" destId="{49751182-2C78-44B4-8451-F2E87CB6EF89}" srcOrd="1" destOrd="0" parTransId="{5057D79B-14D7-4876-A643-EADF51DAFE37}" sibTransId="{600EB223-02C0-47FE-ABDD-9F7CA70633C1}"/>
    <dgm:cxn modelId="{92856F1D-88A9-4785-8584-CF99DC10E811}" type="presOf" srcId="{21A74C25-C82C-4C18-8C9F-E5C037716030}" destId="{3B36C7D6-BFC2-4FC9-BBC0-51A830F596A8}" srcOrd="0" destOrd="0" presId="urn:microsoft.com/office/officeart/2005/8/layout/lProcess2"/>
    <dgm:cxn modelId="{D7A4B639-1B78-42CA-B832-BBA9E9F82F64}" type="presOf" srcId="{D61E05DD-D92F-4C61-8BE6-7FD6705FDDA3}" destId="{3A1E037C-C3B8-4C52-9CBF-94D6A815CB1A}" srcOrd="0" destOrd="0" presId="urn:microsoft.com/office/officeart/2005/8/layout/lProcess2"/>
    <dgm:cxn modelId="{434D2E5B-F2F4-4AF9-8A60-1E26E125A667}" type="presOf" srcId="{1DB4D53D-681B-45F4-A0F2-C793597F10D3}" destId="{1617C7E1-6C0C-4128-BF52-D4527ADBB353}" srcOrd="0" destOrd="0" presId="urn:microsoft.com/office/officeart/2005/8/layout/lProcess2"/>
    <dgm:cxn modelId="{B0C29D5B-0339-4F65-AF0A-456B5D97DD76}" srcId="{1A6442C3-0963-4AA3-9D11-ADC3BF42DBC3}" destId="{50F63230-20B6-446A-9C72-B41382A5AA72}" srcOrd="0" destOrd="0" parTransId="{2A1C26F5-7082-4054-A1C3-0B921128934E}" sibTransId="{52A85C94-5D73-4E21-A3FF-338AA1CBC484}"/>
    <dgm:cxn modelId="{96476B4C-3A1A-4CB2-848C-6D244DDCA4E5}" type="presOf" srcId="{9D5E3B85-D987-4EFB-950D-C15D616BCA37}" destId="{4B68B52E-17C8-4F73-BFE2-F30EC63049E1}" srcOrd="0" destOrd="0" presId="urn:microsoft.com/office/officeart/2005/8/layout/lProcess2"/>
    <dgm:cxn modelId="{81EFA958-18A1-4DC7-A51F-AE0094A92067}" type="presOf" srcId="{6F98B235-DDA4-4061-9ACF-AC2F82122FBE}" destId="{DD30A37A-6BA4-4C9B-8594-B3FA26EBFAD5}" srcOrd="1" destOrd="0" presId="urn:microsoft.com/office/officeart/2005/8/layout/lProcess2"/>
    <dgm:cxn modelId="{95B44A59-4172-4D15-9382-D5D2C652CDCE}" type="presOf" srcId="{84322437-B84F-429E-9746-606AB1FE7145}" destId="{14FA1609-A2A3-48E6-B8C6-D6A6C53277EA}" srcOrd="0" destOrd="0" presId="urn:microsoft.com/office/officeart/2005/8/layout/lProcess2"/>
    <dgm:cxn modelId="{FDFEE17A-E4A9-48D6-82C0-CB16C4E670FB}" srcId="{1DB4D53D-681B-45F4-A0F2-C793597F10D3}" destId="{C12774BD-6D70-493F-876B-0EBACEE87B88}" srcOrd="0" destOrd="0" parTransId="{83A06B87-E34D-4815-B81F-92087C92B1B8}" sibTransId="{942D0BCC-27C0-4B51-BB25-BF66B2673B3D}"/>
    <dgm:cxn modelId="{53D8567D-88C5-452C-8FF3-71C4AD31C3C5}" type="presOf" srcId="{C12774BD-6D70-493F-876B-0EBACEE87B88}" destId="{4229646D-530B-48BE-9F6B-4B1B991E6142}" srcOrd="0" destOrd="0" presId="urn:microsoft.com/office/officeart/2005/8/layout/lProcess2"/>
    <dgm:cxn modelId="{DA73897F-4762-4E7D-BE45-6A33018D4E42}" type="presOf" srcId="{FA63BD6A-135D-46E1-B6F5-D7A284EBCEF9}" destId="{BD564B17-DC95-4303-863B-A40ADF9A4205}" srcOrd="0" destOrd="0" presId="urn:microsoft.com/office/officeart/2005/8/layout/lProcess2"/>
    <dgm:cxn modelId="{DBF98887-00AF-436D-8E63-37B9D75243AE}" type="presOf" srcId="{C12774BD-6D70-493F-876B-0EBACEE87B88}" destId="{01C71CCD-B7A4-4F3F-BCBA-D75DBB1EC4EA}" srcOrd="1" destOrd="0" presId="urn:microsoft.com/office/officeart/2005/8/layout/lProcess2"/>
    <dgm:cxn modelId="{BEEB2A90-E23C-4937-B5DD-15A7127D5DB6}" type="presOf" srcId="{95E08DDD-722A-48CA-827A-FE76A136F7BB}" destId="{A8BDE9F2-EFF1-4717-BEAA-8164CB5FDE06}" srcOrd="0" destOrd="0" presId="urn:microsoft.com/office/officeart/2005/8/layout/lProcess2"/>
    <dgm:cxn modelId="{DB763692-0509-4704-92ED-89A5795FCA1B}" srcId="{1A6442C3-0963-4AA3-9D11-ADC3BF42DBC3}" destId="{D61E05DD-D92F-4C61-8BE6-7FD6705FDDA3}" srcOrd="2" destOrd="0" parTransId="{F0658B28-56A8-41C4-92CA-D59C190F7C29}" sibTransId="{28EEE532-9E0F-4366-A090-55EC791C8E7D}"/>
    <dgm:cxn modelId="{BC8450A5-2DC4-45E9-99D6-180395B4A4BF}" srcId="{C12774BD-6D70-493F-876B-0EBACEE87B88}" destId="{FA63BD6A-135D-46E1-B6F5-D7A284EBCEF9}" srcOrd="2" destOrd="0" parTransId="{683F658D-6E59-4A15-806F-19BADBB3F1D2}" sibTransId="{C1BC96CD-3D12-4AB3-B20C-A4C159964CCA}"/>
    <dgm:cxn modelId="{64F855AC-EE48-41E9-A2A8-101965AF4BFD}" srcId="{1A6442C3-0963-4AA3-9D11-ADC3BF42DBC3}" destId="{21A74C25-C82C-4C18-8C9F-E5C037716030}" srcOrd="1" destOrd="0" parTransId="{DC6DEC5A-296B-4444-A19D-6AC6AFB1E8C5}" sibTransId="{E26E50F9-177D-47A7-8779-D7BB1B3EEE5C}"/>
    <dgm:cxn modelId="{C1E2F4AC-9CCC-478A-80F4-97CA33F0A217}" type="presOf" srcId="{1A6442C3-0963-4AA3-9D11-ADC3BF42DBC3}" destId="{9FF94AB8-B24F-4E37-A5DD-CCBAB8C3D192}" srcOrd="0" destOrd="0" presId="urn:microsoft.com/office/officeart/2005/8/layout/lProcess2"/>
    <dgm:cxn modelId="{D0DF40AF-4F5D-4FDD-AA53-3EC10D40599C}" srcId="{84322437-B84F-429E-9746-606AB1FE7145}" destId="{13C497DD-FE58-4F3E-BFFC-D6C9CDC05604}" srcOrd="1" destOrd="0" parTransId="{C3C0003F-896E-45BD-A100-D03CF0816B85}" sibTransId="{F46B093C-7EA8-4ED7-A8C4-9554F8C9C7C4}"/>
    <dgm:cxn modelId="{E91AD7B3-753B-410D-804B-3202D985D7C3}" type="presOf" srcId="{49751182-2C78-44B4-8451-F2E87CB6EF89}" destId="{C268E76E-3254-468F-86FD-A70A18D44A1E}" srcOrd="0" destOrd="0" presId="urn:microsoft.com/office/officeart/2005/8/layout/lProcess2"/>
    <dgm:cxn modelId="{DEFBF9B9-999E-4616-B5D2-A6B27D719EC1}" srcId="{6F98B235-DDA4-4061-9ACF-AC2F82122FBE}" destId="{DEB0B12F-60EA-4E99-9AF6-8C3C16741E6E}" srcOrd="1" destOrd="0" parTransId="{E6835E0F-2A5A-4B32-872E-0EF082C2A112}" sibTransId="{A6D0A625-A11F-4B32-AD5C-7694B923EE3D}"/>
    <dgm:cxn modelId="{1C9138BB-9140-4926-ADB2-1ACB37FAF665}" type="presOf" srcId="{7254D212-4343-486C-A52D-2061FC3B987E}" destId="{356AD34F-EDF1-423E-B05D-91734B07D402}" srcOrd="0" destOrd="0" presId="urn:microsoft.com/office/officeart/2005/8/layout/lProcess2"/>
    <dgm:cxn modelId="{3966DBC9-A024-4027-901D-E2E82B3DF8B5}" type="presOf" srcId="{28783791-8488-4FB2-9984-A8E728BA6BED}" destId="{06C43761-CA78-444E-A83C-4AE6D8A618E4}" srcOrd="0" destOrd="0" presId="urn:microsoft.com/office/officeart/2005/8/layout/lProcess2"/>
    <dgm:cxn modelId="{82D9F1D1-2E5D-4DBA-A224-999136304C8E}" type="presOf" srcId="{6F98B235-DDA4-4061-9ACF-AC2F82122FBE}" destId="{18DA57F6-D1D1-4C1D-A9EA-D81E1B6E03C2}" srcOrd="0" destOrd="0" presId="urn:microsoft.com/office/officeart/2005/8/layout/lProcess2"/>
    <dgm:cxn modelId="{0E1665D8-0473-48BF-9AC4-8212A9878C72}" srcId="{84322437-B84F-429E-9746-606AB1FE7145}" destId="{9D5E3B85-D987-4EFB-950D-C15D616BCA37}" srcOrd="0" destOrd="0" parTransId="{1F88A8FD-FD50-49F0-A020-8C8D3D050915}" sibTransId="{CF54D2E4-263C-43D1-ACDD-F5B20EEFC0D6}"/>
    <dgm:cxn modelId="{649D1ADF-1CB7-4322-8040-1EAA2B9C7CE1}" type="presOf" srcId="{DEB0B12F-60EA-4E99-9AF6-8C3C16741E6E}" destId="{0F6712F6-99C7-463C-9D45-EDE3D58CA774}" srcOrd="0" destOrd="0" presId="urn:microsoft.com/office/officeart/2005/8/layout/lProcess2"/>
    <dgm:cxn modelId="{FB7F95E0-4875-4559-895C-6DD0FC5AFC80}" srcId="{1DB4D53D-681B-45F4-A0F2-C793597F10D3}" destId="{84322437-B84F-429E-9746-606AB1FE7145}" srcOrd="3" destOrd="0" parTransId="{F6B82B95-D439-425E-921E-3749435EC181}" sibTransId="{89899E15-C10F-4106-A249-2F07800EEDD9}"/>
    <dgm:cxn modelId="{760772E3-5186-4FDD-AA38-8257ADC35E6C}" type="presOf" srcId="{13C497DD-FE58-4F3E-BFFC-D6C9CDC05604}" destId="{E6C68817-20BE-4448-8D92-3BDDA528D7FD}" srcOrd="0" destOrd="0" presId="urn:microsoft.com/office/officeart/2005/8/layout/lProcess2"/>
    <dgm:cxn modelId="{129488EC-F7F8-414E-984E-F8E10BDFF3FA}" type="presOf" srcId="{ED3FA98D-D265-48C0-B3FC-FFDE89A1B959}" destId="{A64260EC-3148-486B-AA26-059AB1C20C1A}" srcOrd="0" destOrd="0" presId="urn:microsoft.com/office/officeart/2005/8/layout/lProcess2"/>
    <dgm:cxn modelId="{2613F0F0-ED2C-4A1F-8DDB-11475D5C7B2C}" srcId="{84322437-B84F-429E-9746-606AB1FE7145}" destId="{28783791-8488-4FB2-9984-A8E728BA6BED}" srcOrd="2" destOrd="0" parTransId="{ECFDA177-7D11-49C3-A141-E11DDFA75304}" sibTransId="{F3AB7E0A-CC5E-4A35-B06D-105D79DD888E}"/>
    <dgm:cxn modelId="{EFC24DF1-B097-4F7A-A0F9-5EEF75B315D2}" srcId="{6F98B235-DDA4-4061-9ACF-AC2F82122FBE}" destId="{95E08DDD-722A-48CA-827A-FE76A136F7BB}" srcOrd="0" destOrd="0" parTransId="{8E74863C-3F67-4D2D-A35E-728189F2BE95}" sibTransId="{AC7A2A0F-3927-41C8-95A0-27273286A9E3}"/>
    <dgm:cxn modelId="{25E80BF6-93E6-4D99-8644-B7E0942377C5}" srcId="{C12774BD-6D70-493F-876B-0EBACEE87B88}" destId="{7254D212-4343-486C-A52D-2061FC3B987E}" srcOrd="0" destOrd="0" parTransId="{F0DC80AA-7802-4867-BFFE-4D058C0BC99B}" sibTransId="{6635AE53-B368-4AF6-AB65-E18A10067F80}"/>
    <dgm:cxn modelId="{BE44D356-33E1-4E7B-AC36-C1B9AB105F7C}" type="presParOf" srcId="{1617C7E1-6C0C-4128-BF52-D4527ADBB353}" destId="{0146FB28-E487-4562-AF69-40DC9AECA7A5}" srcOrd="0" destOrd="0" presId="urn:microsoft.com/office/officeart/2005/8/layout/lProcess2"/>
    <dgm:cxn modelId="{933946BD-483C-44CC-BC54-9306D9D97C46}" type="presParOf" srcId="{0146FB28-E487-4562-AF69-40DC9AECA7A5}" destId="{4229646D-530B-48BE-9F6B-4B1B991E6142}" srcOrd="0" destOrd="0" presId="urn:microsoft.com/office/officeart/2005/8/layout/lProcess2"/>
    <dgm:cxn modelId="{3C83804F-0B7D-4E9B-A3F8-EBD73577627A}" type="presParOf" srcId="{0146FB28-E487-4562-AF69-40DC9AECA7A5}" destId="{01C71CCD-B7A4-4F3F-BCBA-D75DBB1EC4EA}" srcOrd="1" destOrd="0" presId="urn:microsoft.com/office/officeart/2005/8/layout/lProcess2"/>
    <dgm:cxn modelId="{991BA1AD-73F3-4B18-8AEF-058679E99F7C}" type="presParOf" srcId="{0146FB28-E487-4562-AF69-40DC9AECA7A5}" destId="{6C6878D3-6BFB-47E9-B00D-0DF4E018713D}" srcOrd="2" destOrd="0" presId="urn:microsoft.com/office/officeart/2005/8/layout/lProcess2"/>
    <dgm:cxn modelId="{8532D9F3-B56F-4FAB-93B6-577BCBE1AE76}" type="presParOf" srcId="{6C6878D3-6BFB-47E9-B00D-0DF4E018713D}" destId="{BBB3F85F-6ADE-4473-B3B2-020F4347A819}" srcOrd="0" destOrd="0" presId="urn:microsoft.com/office/officeart/2005/8/layout/lProcess2"/>
    <dgm:cxn modelId="{E0F7DA98-650B-4A96-956D-59FC0C4D515A}" type="presParOf" srcId="{BBB3F85F-6ADE-4473-B3B2-020F4347A819}" destId="{356AD34F-EDF1-423E-B05D-91734B07D402}" srcOrd="0" destOrd="0" presId="urn:microsoft.com/office/officeart/2005/8/layout/lProcess2"/>
    <dgm:cxn modelId="{814509F0-71B0-4703-AA26-79AFB629F9AE}" type="presParOf" srcId="{BBB3F85F-6ADE-4473-B3B2-020F4347A819}" destId="{A3779F4F-83D5-4290-9121-CDDA5C1B4858}" srcOrd="1" destOrd="0" presId="urn:microsoft.com/office/officeart/2005/8/layout/lProcess2"/>
    <dgm:cxn modelId="{234555EC-B22D-41AC-9952-40E6E4C43724}" type="presParOf" srcId="{BBB3F85F-6ADE-4473-B3B2-020F4347A819}" destId="{C268E76E-3254-468F-86FD-A70A18D44A1E}" srcOrd="2" destOrd="0" presId="urn:microsoft.com/office/officeart/2005/8/layout/lProcess2"/>
    <dgm:cxn modelId="{A072709A-817E-4263-911D-2CD2F65A43AB}" type="presParOf" srcId="{BBB3F85F-6ADE-4473-B3B2-020F4347A819}" destId="{171308BD-E364-45E2-A94D-08DA123CD81C}" srcOrd="3" destOrd="0" presId="urn:microsoft.com/office/officeart/2005/8/layout/lProcess2"/>
    <dgm:cxn modelId="{8693A5B3-E4C8-41DB-BB5B-A6297AE7306B}" type="presParOf" srcId="{BBB3F85F-6ADE-4473-B3B2-020F4347A819}" destId="{BD564B17-DC95-4303-863B-A40ADF9A4205}" srcOrd="4" destOrd="0" presId="urn:microsoft.com/office/officeart/2005/8/layout/lProcess2"/>
    <dgm:cxn modelId="{A2DDC0DA-6E74-4F61-BD5B-70737560D778}" type="presParOf" srcId="{1617C7E1-6C0C-4128-BF52-D4527ADBB353}" destId="{E7953D66-37D7-4B59-AF85-B062C5F3D72A}" srcOrd="1" destOrd="0" presId="urn:microsoft.com/office/officeart/2005/8/layout/lProcess2"/>
    <dgm:cxn modelId="{EA3575CF-C754-4DA9-A152-CA23FFDE5CE4}" type="presParOf" srcId="{1617C7E1-6C0C-4128-BF52-D4527ADBB353}" destId="{CC7F5328-9DA2-441C-8E8C-77302E44ABEE}" srcOrd="2" destOrd="0" presId="urn:microsoft.com/office/officeart/2005/8/layout/lProcess2"/>
    <dgm:cxn modelId="{FCDA7EC4-8A30-4C23-B05E-48943B6B5103}" type="presParOf" srcId="{CC7F5328-9DA2-441C-8E8C-77302E44ABEE}" destId="{18DA57F6-D1D1-4C1D-A9EA-D81E1B6E03C2}" srcOrd="0" destOrd="0" presId="urn:microsoft.com/office/officeart/2005/8/layout/lProcess2"/>
    <dgm:cxn modelId="{AC0378DF-0522-4016-9E61-F2B786E3081A}" type="presParOf" srcId="{CC7F5328-9DA2-441C-8E8C-77302E44ABEE}" destId="{DD30A37A-6BA4-4C9B-8594-B3FA26EBFAD5}" srcOrd="1" destOrd="0" presId="urn:microsoft.com/office/officeart/2005/8/layout/lProcess2"/>
    <dgm:cxn modelId="{7ED7B9B3-57C5-43CE-B14B-62B24DB16941}" type="presParOf" srcId="{CC7F5328-9DA2-441C-8E8C-77302E44ABEE}" destId="{80C9F92D-FC2D-4365-B858-8D2C7A08A86C}" srcOrd="2" destOrd="0" presId="urn:microsoft.com/office/officeart/2005/8/layout/lProcess2"/>
    <dgm:cxn modelId="{4DBF91D6-4F10-411B-A121-73FE552DB986}" type="presParOf" srcId="{80C9F92D-FC2D-4365-B858-8D2C7A08A86C}" destId="{AED377CF-98EB-4351-B9DC-A50E294A2F78}" srcOrd="0" destOrd="0" presId="urn:microsoft.com/office/officeart/2005/8/layout/lProcess2"/>
    <dgm:cxn modelId="{7C50973F-E720-4ED9-A04A-1087CEC588F3}" type="presParOf" srcId="{AED377CF-98EB-4351-B9DC-A50E294A2F78}" destId="{A8BDE9F2-EFF1-4717-BEAA-8164CB5FDE06}" srcOrd="0" destOrd="0" presId="urn:microsoft.com/office/officeart/2005/8/layout/lProcess2"/>
    <dgm:cxn modelId="{88CFB914-0279-4703-AF32-639B7EF8036B}" type="presParOf" srcId="{AED377CF-98EB-4351-B9DC-A50E294A2F78}" destId="{180A176D-3E08-4CD2-97BA-5FF9C64A75AA}" srcOrd="1" destOrd="0" presId="urn:microsoft.com/office/officeart/2005/8/layout/lProcess2"/>
    <dgm:cxn modelId="{29134DF9-0530-49E9-B0E0-66E6EA2EA455}" type="presParOf" srcId="{AED377CF-98EB-4351-B9DC-A50E294A2F78}" destId="{0F6712F6-99C7-463C-9D45-EDE3D58CA774}" srcOrd="2" destOrd="0" presId="urn:microsoft.com/office/officeart/2005/8/layout/lProcess2"/>
    <dgm:cxn modelId="{2FC2AB4E-1A24-4515-BE9C-077CB6B6C12B}" type="presParOf" srcId="{AED377CF-98EB-4351-B9DC-A50E294A2F78}" destId="{02AC86BA-B79C-406E-A692-3B554330529B}" srcOrd="3" destOrd="0" presId="urn:microsoft.com/office/officeart/2005/8/layout/lProcess2"/>
    <dgm:cxn modelId="{9C9868EC-3BA2-4515-9CC9-97F11599E616}" type="presParOf" srcId="{AED377CF-98EB-4351-B9DC-A50E294A2F78}" destId="{A64260EC-3148-486B-AA26-059AB1C20C1A}" srcOrd="4" destOrd="0" presId="urn:microsoft.com/office/officeart/2005/8/layout/lProcess2"/>
    <dgm:cxn modelId="{E3442A4F-8098-4C6F-ABC2-B4514E392C36}" type="presParOf" srcId="{1617C7E1-6C0C-4128-BF52-D4527ADBB353}" destId="{36D367FA-E09E-48FE-8958-CC13355BD3D1}" srcOrd="3" destOrd="0" presId="urn:microsoft.com/office/officeart/2005/8/layout/lProcess2"/>
    <dgm:cxn modelId="{E235AF5D-5CCC-421A-AC88-35F53B073FBA}" type="presParOf" srcId="{1617C7E1-6C0C-4128-BF52-D4527ADBB353}" destId="{D24A9757-1EF2-4EA5-AE18-5F857EF66A31}" srcOrd="4" destOrd="0" presId="urn:microsoft.com/office/officeart/2005/8/layout/lProcess2"/>
    <dgm:cxn modelId="{DED1F24F-CCEC-471E-82A8-9DCFE7ACE352}" type="presParOf" srcId="{D24A9757-1EF2-4EA5-AE18-5F857EF66A31}" destId="{9FF94AB8-B24F-4E37-A5DD-CCBAB8C3D192}" srcOrd="0" destOrd="0" presId="urn:microsoft.com/office/officeart/2005/8/layout/lProcess2"/>
    <dgm:cxn modelId="{5FF1F23C-D84B-4ECD-8B97-2F469DD4F1E3}" type="presParOf" srcId="{D24A9757-1EF2-4EA5-AE18-5F857EF66A31}" destId="{A612203B-DBA7-4875-A51E-0F314F6EB6D0}" srcOrd="1" destOrd="0" presId="urn:microsoft.com/office/officeart/2005/8/layout/lProcess2"/>
    <dgm:cxn modelId="{C69712EF-8BC7-49B4-9552-3A9465044D75}" type="presParOf" srcId="{D24A9757-1EF2-4EA5-AE18-5F857EF66A31}" destId="{F9284E2E-C351-4032-9874-B29B3ECB1B45}" srcOrd="2" destOrd="0" presId="urn:microsoft.com/office/officeart/2005/8/layout/lProcess2"/>
    <dgm:cxn modelId="{DF73401F-1E8A-47F0-A74E-E91472B1723D}" type="presParOf" srcId="{F9284E2E-C351-4032-9874-B29B3ECB1B45}" destId="{0D997443-0AC2-4584-8833-4DDFC8707693}" srcOrd="0" destOrd="0" presId="urn:microsoft.com/office/officeart/2005/8/layout/lProcess2"/>
    <dgm:cxn modelId="{45F9CD92-39FA-4B7C-AF8F-91D38F491175}" type="presParOf" srcId="{0D997443-0AC2-4584-8833-4DDFC8707693}" destId="{7884B6E9-1F9C-46A1-B2B8-31518E01755C}" srcOrd="0" destOrd="0" presId="urn:microsoft.com/office/officeart/2005/8/layout/lProcess2"/>
    <dgm:cxn modelId="{A7A4E2E0-2D7C-4111-94B0-CBDC7D5EA698}" type="presParOf" srcId="{0D997443-0AC2-4584-8833-4DDFC8707693}" destId="{0CBD8660-1F51-4274-868E-8177BE0809CC}" srcOrd="1" destOrd="0" presId="urn:microsoft.com/office/officeart/2005/8/layout/lProcess2"/>
    <dgm:cxn modelId="{08FC329B-8745-476E-B874-378F616020D8}" type="presParOf" srcId="{0D997443-0AC2-4584-8833-4DDFC8707693}" destId="{3B36C7D6-BFC2-4FC9-BBC0-51A830F596A8}" srcOrd="2" destOrd="0" presId="urn:microsoft.com/office/officeart/2005/8/layout/lProcess2"/>
    <dgm:cxn modelId="{987F5241-E838-4071-9243-413866C4996C}" type="presParOf" srcId="{0D997443-0AC2-4584-8833-4DDFC8707693}" destId="{DA538E11-A05C-433A-948D-80D52DCBC3D4}" srcOrd="3" destOrd="0" presId="urn:microsoft.com/office/officeart/2005/8/layout/lProcess2"/>
    <dgm:cxn modelId="{3FF8124E-1687-46A1-AD85-9A3816D4D466}" type="presParOf" srcId="{0D997443-0AC2-4584-8833-4DDFC8707693}" destId="{3A1E037C-C3B8-4C52-9CBF-94D6A815CB1A}" srcOrd="4" destOrd="0" presId="urn:microsoft.com/office/officeart/2005/8/layout/lProcess2"/>
    <dgm:cxn modelId="{D343D27D-8F80-4A82-AE2A-963A3BFC201A}" type="presParOf" srcId="{1617C7E1-6C0C-4128-BF52-D4527ADBB353}" destId="{15C9AF29-D94E-4D91-9795-76EDB998A23D}" srcOrd="5" destOrd="0" presId="urn:microsoft.com/office/officeart/2005/8/layout/lProcess2"/>
    <dgm:cxn modelId="{908EB3A2-A166-44CB-B497-56C36FB088EE}" type="presParOf" srcId="{1617C7E1-6C0C-4128-BF52-D4527ADBB353}" destId="{C60995E5-22BE-43B3-9243-9B72ADB17787}" srcOrd="6" destOrd="0" presId="urn:microsoft.com/office/officeart/2005/8/layout/lProcess2"/>
    <dgm:cxn modelId="{A5415E18-00CA-499F-ADA5-56EAFDCE7F94}" type="presParOf" srcId="{C60995E5-22BE-43B3-9243-9B72ADB17787}" destId="{14FA1609-A2A3-48E6-B8C6-D6A6C53277EA}" srcOrd="0" destOrd="0" presId="urn:microsoft.com/office/officeart/2005/8/layout/lProcess2"/>
    <dgm:cxn modelId="{E12DC756-C8BC-4A9F-8DCE-2C4F82F98257}" type="presParOf" srcId="{C60995E5-22BE-43B3-9243-9B72ADB17787}" destId="{CCAACFBE-AD6A-495A-8B99-F1C62FD77340}" srcOrd="1" destOrd="0" presId="urn:microsoft.com/office/officeart/2005/8/layout/lProcess2"/>
    <dgm:cxn modelId="{6575CB52-5F9E-4196-B1C5-EC2B55ACC8DB}" type="presParOf" srcId="{C60995E5-22BE-43B3-9243-9B72ADB17787}" destId="{A717B2DB-BB97-480D-B8D6-1D680CE5942B}" srcOrd="2" destOrd="0" presId="urn:microsoft.com/office/officeart/2005/8/layout/lProcess2"/>
    <dgm:cxn modelId="{D28A745E-A2E2-4206-B080-54805E98E8F0}" type="presParOf" srcId="{A717B2DB-BB97-480D-B8D6-1D680CE5942B}" destId="{17078F54-E67C-48F3-835F-316457296796}" srcOrd="0" destOrd="0" presId="urn:microsoft.com/office/officeart/2005/8/layout/lProcess2"/>
    <dgm:cxn modelId="{9B51B7D0-62A1-4DC8-9D02-E916DA15A5DF}" type="presParOf" srcId="{17078F54-E67C-48F3-835F-316457296796}" destId="{4B68B52E-17C8-4F73-BFE2-F30EC63049E1}" srcOrd="0" destOrd="0" presId="urn:microsoft.com/office/officeart/2005/8/layout/lProcess2"/>
    <dgm:cxn modelId="{2ACD883E-2625-4A7E-A893-883E630E2DB3}" type="presParOf" srcId="{17078F54-E67C-48F3-835F-316457296796}" destId="{55E1F11C-7CA0-493C-A858-3FCEEFE72B2C}" srcOrd="1" destOrd="0" presId="urn:microsoft.com/office/officeart/2005/8/layout/lProcess2"/>
    <dgm:cxn modelId="{EE0F79A6-DC76-4746-AFB0-71C70EB7C25A}" type="presParOf" srcId="{17078F54-E67C-48F3-835F-316457296796}" destId="{E6C68817-20BE-4448-8D92-3BDDA528D7FD}" srcOrd="2" destOrd="0" presId="urn:microsoft.com/office/officeart/2005/8/layout/lProcess2"/>
    <dgm:cxn modelId="{B6AF21D5-074B-4876-94A5-26EF38B4FC3E}" type="presParOf" srcId="{17078F54-E67C-48F3-835F-316457296796}" destId="{16779229-C15D-4535-9ECD-CCD00BC45153}" srcOrd="3" destOrd="0" presId="urn:microsoft.com/office/officeart/2005/8/layout/lProcess2"/>
    <dgm:cxn modelId="{CA1C50BF-B4F0-479D-BB7D-F288619231E5}" type="presParOf" srcId="{17078F54-E67C-48F3-835F-316457296796}" destId="{06C43761-CA78-444E-A83C-4AE6D8A618E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pPr>
            <a:lnSpc>
              <a:spcPct val="100000"/>
            </a:lnSpc>
          </a:pPr>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pPr>
            <a:lnSpc>
              <a:spcPct val="100000"/>
            </a:lnSpc>
          </a:pPr>
          <a:r>
            <a:rPr lang="en-US" dirty="0"/>
            <a:t>SAP Business Application Studio (part of BTP)</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FF301B7C-C38B-4515-BD57-1A70FB733CFC}">
      <dgm:prSet/>
      <dgm:spPr/>
      <dgm:t>
        <a:bodyPr/>
        <a:lstStyle/>
        <a:p>
          <a:pPr>
            <a:lnSpc>
              <a:spcPct val="100000"/>
            </a:lnSpc>
          </a:pPr>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pPr>
            <a:lnSpc>
              <a:spcPct val="100000"/>
            </a:lnSpc>
          </a:pPr>
          <a:r>
            <a:rPr lang="en-US" dirty="0"/>
            <a:t>Annotations, </a:t>
          </a:r>
          <a:r>
            <a:rPr lang="en-US" dirty="0" err="1"/>
            <a:t>Manifest.json</a:t>
          </a:r>
          <a:r>
            <a:rPr lang="en-US" dirty="0"/>
            <a:t>, </a:t>
          </a:r>
          <a:r>
            <a:rPr lang="en-US" dirty="0" err="1"/>
            <a:t>Component.j</a:t>
          </a:r>
          <a:endParaRPr lang="en-US" dirty="0"/>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4E53FCEE-5310-48F6-A3DF-347D3D611482}">
      <dgm:prSet/>
      <dgm:spPr/>
      <dgm:t>
        <a:bodyPr/>
        <a:lstStyle/>
        <a:p>
          <a:pPr>
            <a:lnSpc>
              <a:spcPct val="100000"/>
            </a:lnSpc>
          </a:pPr>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pPr>
            <a:lnSpc>
              <a:spcPct val="100000"/>
            </a:lnSpc>
          </a:pPr>
          <a:r>
            <a:rPr lang="en-US" dirty="0"/>
            <a:t>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pPr>
            <a:lnSpc>
              <a:spcPct val="100000"/>
            </a:lnSpc>
          </a:pPr>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pPr>
            <a:lnSpc>
              <a:spcPct val="100000"/>
            </a:lnSpc>
          </a:pPr>
          <a:r>
            <a:rPr lang="en-US" dirty="0"/>
            <a:t>Web or Mobile</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CC8D3B0D-7FC3-423D-AD7E-9FE6F2C5AED9}">
      <dgm:prSet/>
      <dgm:spPr/>
      <dgm:t>
        <a:bodyPr/>
        <a:lstStyle/>
        <a:p>
          <a:pPr>
            <a:lnSpc>
              <a:spcPct val="100000"/>
            </a:lnSpc>
          </a:pPr>
          <a:r>
            <a:rPr lang="en-US" dirty="0"/>
            <a:t>SAP Web IDE (deprecated)</a:t>
          </a:r>
        </a:p>
      </dgm:t>
    </dgm:pt>
    <dgm:pt modelId="{E4C54E8B-438D-44F8-A218-1FCE42F2F196}" type="parTrans" cxnId="{9E614F94-F8E9-4A66-8F3E-BB2C3E3F671F}">
      <dgm:prSet/>
      <dgm:spPr/>
      <dgm:t>
        <a:bodyPr/>
        <a:lstStyle/>
        <a:p>
          <a:endParaRPr lang="en-US"/>
        </a:p>
      </dgm:t>
    </dgm:pt>
    <dgm:pt modelId="{4C661368-3DBD-484C-86C7-8859BC02CCA8}" type="sibTrans" cxnId="{9E614F94-F8E9-4A66-8F3E-BB2C3E3F671F}">
      <dgm:prSet/>
      <dgm:spPr/>
      <dgm:t>
        <a:bodyPr/>
        <a:lstStyle/>
        <a:p>
          <a:endParaRPr lang="en-US"/>
        </a:p>
      </dgm:t>
    </dgm:pt>
    <dgm:pt modelId="{3DC40E7E-D063-4DA2-B7E3-13551E7C70E6}">
      <dgm:prSet/>
      <dgm:spPr/>
      <dgm:t>
        <a:bodyPr/>
        <a:lstStyle/>
        <a:p>
          <a:pPr>
            <a:lnSpc>
              <a:spcPct val="100000"/>
            </a:lnSpc>
          </a:pPr>
          <a:r>
            <a:rPr lang="en-US"/>
            <a:t>Visual Studio Code</a:t>
          </a:r>
          <a:endParaRPr lang="en-US" dirty="0"/>
        </a:p>
      </dgm:t>
    </dgm:pt>
    <dgm:pt modelId="{91B307B7-561D-4889-9428-C9981756D222}" type="parTrans" cxnId="{ACA1029E-7680-4795-A19A-B81A60073FEE}">
      <dgm:prSet/>
      <dgm:spPr/>
      <dgm:t>
        <a:bodyPr/>
        <a:lstStyle/>
        <a:p>
          <a:endParaRPr lang="en-US"/>
        </a:p>
      </dgm:t>
    </dgm:pt>
    <dgm:pt modelId="{B5D7306D-EA7E-4AD1-9067-613B15CABA17}" type="sibTrans" cxnId="{ACA1029E-7680-4795-A19A-B81A60073FEE}">
      <dgm:prSet/>
      <dgm:spPr/>
      <dgm:t>
        <a:bodyPr/>
        <a:lstStyle/>
        <a:p>
          <a:endParaRPr lang="en-US"/>
        </a:p>
      </dgm:t>
    </dgm:pt>
    <dgm:pt modelId="{52132C09-3677-477B-886E-1C84A55855D7}">
      <dgm:prSet/>
      <dgm:spPr/>
      <dgm:t>
        <a:bodyPr/>
        <a:lstStyle/>
        <a:p>
          <a:pPr>
            <a:lnSpc>
              <a:spcPct val="100000"/>
            </a:lnSpc>
          </a:pPr>
          <a:r>
            <a:rPr lang="en-US" dirty="0"/>
            <a:t>Models, Views (XML, JSON, HTML),</a:t>
          </a:r>
        </a:p>
      </dgm:t>
    </dgm:pt>
    <dgm:pt modelId="{61D4A58D-A4C6-4590-A016-B7376F735E21}" type="parTrans" cxnId="{C0C75B97-2D05-4903-BB86-D094F8AFB79B}">
      <dgm:prSet/>
      <dgm:spPr/>
      <dgm:t>
        <a:bodyPr/>
        <a:lstStyle/>
        <a:p>
          <a:endParaRPr lang="en-US"/>
        </a:p>
      </dgm:t>
    </dgm:pt>
    <dgm:pt modelId="{107BFF19-5F79-4BEA-9789-56FB40785BF8}" type="sibTrans" cxnId="{C0C75B97-2D05-4903-BB86-D094F8AFB79B}">
      <dgm:prSet/>
      <dgm:spPr/>
      <dgm:t>
        <a:bodyPr/>
        <a:lstStyle/>
        <a:p>
          <a:endParaRPr lang="en-US"/>
        </a:p>
      </dgm:t>
    </dgm:pt>
    <dgm:pt modelId="{4DECAF60-8696-42F2-8EC2-1591AFAAAFBD}">
      <dgm:prSet/>
      <dgm:spPr/>
      <dgm:t>
        <a:bodyPr/>
        <a:lstStyle/>
        <a:p>
          <a:pPr>
            <a:lnSpc>
              <a:spcPct val="100000"/>
            </a:lnSpc>
          </a:pPr>
          <a:r>
            <a:rPr lang="en-US"/>
            <a:t>Fragments, Controllers</a:t>
          </a:r>
        </a:p>
        <a:p>
          <a:pPr>
            <a:lnSpc>
              <a:spcPct val="100000"/>
            </a:lnSpc>
          </a:pPr>
          <a:r>
            <a:rPr lang="en-US"/>
            <a:t>FLP Configuration</a:t>
          </a:r>
          <a:endParaRPr lang="en-US" dirty="0"/>
        </a:p>
      </dgm:t>
    </dgm:pt>
    <dgm:pt modelId="{2A47DE93-5443-4D34-8B81-A26305D4CCCB}" type="parTrans" cxnId="{3212DE6E-3D80-4FCB-A323-3F63DE6432D5}">
      <dgm:prSet/>
      <dgm:spPr/>
      <dgm:t>
        <a:bodyPr/>
        <a:lstStyle/>
        <a:p>
          <a:endParaRPr lang="en-US"/>
        </a:p>
      </dgm:t>
    </dgm:pt>
    <dgm:pt modelId="{F8195EC4-B07B-4CC3-8EEB-20FDBD0DDE15}" type="sibTrans" cxnId="{3212DE6E-3D80-4FCB-A323-3F63DE6432D5}">
      <dgm:prSet/>
      <dgm:spPr/>
      <dgm:t>
        <a:bodyPr/>
        <a:lstStyle/>
        <a:p>
          <a:endParaRPr lang="en-US"/>
        </a:p>
      </dgm:t>
    </dgm:pt>
    <dgm:pt modelId="{F274DF9A-FCBF-4A63-AE02-885B0C8ACAB3}">
      <dgm:prSet/>
      <dgm:spPr/>
      <dgm:t>
        <a:bodyPr/>
        <a:lstStyle/>
        <a:p>
          <a:pPr>
            <a:lnSpc>
              <a:spcPct val="100000"/>
            </a:lnSpc>
          </a:pPr>
          <a:r>
            <a:rPr lang="en-US" dirty="0"/>
            <a:t>Transactional Apps</a:t>
          </a:r>
        </a:p>
      </dgm:t>
    </dgm:pt>
    <dgm:pt modelId="{3C546ACF-01B5-4BCD-BB4F-B6178F37446C}" type="parTrans" cxnId="{0C1921B3-CC95-41FA-B50C-754CE0315459}">
      <dgm:prSet/>
      <dgm:spPr/>
      <dgm:t>
        <a:bodyPr/>
        <a:lstStyle/>
        <a:p>
          <a:endParaRPr lang="en-US"/>
        </a:p>
      </dgm:t>
    </dgm:pt>
    <dgm:pt modelId="{0CCE6A4D-B77E-4A67-86AA-83DFCB020474}" type="sibTrans" cxnId="{0C1921B3-CC95-41FA-B50C-754CE0315459}">
      <dgm:prSet/>
      <dgm:spPr/>
      <dgm:t>
        <a:bodyPr/>
        <a:lstStyle/>
        <a:p>
          <a:endParaRPr lang="en-US"/>
        </a:p>
      </dgm:t>
    </dgm:pt>
    <dgm:pt modelId="{4308A3DA-0F31-41DF-8097-C1916E6D17C3}">
      <dgm:prSet/>
      <dgm:spPr/>
      <dgm:t>
        <a:bodyPr/>
        <a:lstStyle/>
        <a:p>
          <a:pPr>
            <a:lnSpc>
              <a:spcPct val="100000"/>
            </a:lnSpc>
          </a:pPr>
          <a:r>
            <a:rPr lang="en-US" dirty="0"/>
            <a:t>Analytical Apps, </a:t>
          </a:r>
        </a:p>
      </dgm:t>
    </dgm:pt>
    <dgm:pt modelId="{4981FF45-8E83-4F73-A355-BC8745D2E45C}" type="parTrans" cxnId="{1184389E-9BB5-48B8-93AE-D1CDCCF847AD}">
      <dgm:prSet/>
      <dgm:spPr/>
      <dgm:t>
        <a:bodyPr/>
        <a:lstStyle/>
        <a:p>
          <a:endParaRPr lang="en-US"/>
        </a:p>
      </dgm:t>
    </dgm:pt>
    <dgm:pt modelId="{C2BE5EDE-6C25-46EE-9936-F905786A7FC2}" type="sibTrans" cxnId="{1184389E-9BB5-48B8-93AE-D1CDCCF847AD}">
      <dgm:prSet/>
      <dgm:spPr/>
      <dgm:t>
        <a:bodyPr/>
        <a:lstStyle/>
        <a:p>
          <a:endParaRPr lang="en-US"/>
        </a:p>
      </dgm:t>
    </dgm:pt>
    <dgm:pt modelId="{3BF59C03-B1AE-4777-9184-4837C0B67749}">
      <dgm:prSet/>
      <dgm:spPr/>
      <dgm:t>
        <a:bodyPr/>
        <a:lstStyle/>
        <a:p>
          <a:pPr>
            <a:lnSpc>
              <a:spcPct val="100000"/>
            </a:lnSpc>
          </a:pPr>
          <a:r>
            <a:rPr lang="en-US"/>
            <a:t>Dashboards, Overviews, Worklists</a:t>
          </a:r>
          <a:endParaRPr lang="en-US" dirty="0"/>
        </a:p>
      </dgm:t>
    </dgm:pt>
    <dgm:pt modelId="{668C71E3-E63E-418E-95D8-5E253CC04D27}" type="parTrans" cxnId="{6527D5C7-04AE-4A08-8E18-AB777C8EF56A}">
      <dgm:prSet/>
      <dgm:spPr/>
      <dgm:t>
        <a:bodyPr/>
        <a:lstStyle/>
        <a:p>
          <a:endParaRPr lang="en-US"/>
        </a:p>
      </dgm:t>
    </dgm:pt>
    <dgm:pt modelId="{5EB1E38D-2357-4A69-A80F-07676147919D}" type="sibTrans" cxnId="{6527D5C7-04AE-4A08-8E18-AB777C8EF56A}">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7887A505-4859-4DE6-87A2-C60565A5F1A2}" srcId="{449EC208-2C51-4D27-B899-0D33E8CD9469}" destId="{4E53FCEE-5310-48F6-A3DF-347D3D611482}" srcOrd="2" destOrd="0" parTransId="{8E68669A-0F9C-45DA-ADB4-82996C2E127D}" sibTransId="{05F6DD74-0A96-49C1-8A65-2F640A3D4E92}"/>
    <dgm:cxn modelId="{EEC7DB13-D0AA-4593-8A6B-A0A8545DE8A5}" type="presOf" srcId="{4DECAF60-8696-42F2-8EC2-1591AFAAAFBD}" destId="{83F732CC-F730-4EE5-B5B4-349C8F77CB4E}" srcOrd="0" destOrd="2" presId="urn:microsoft.com/office/officeart/2018/2/layout/IconVerticalSolidList"/>
    <dgm:cxn modelId="{7E754219-0B63-4CAE-A1B4-57447CEC13A6}" type="presOf" srcId="{DB948EFF-5F3C-49FF-8F3D-D6B77A4754D2}" destId="{BB8AD147-A873-483A-89A0-0DA01B8729DA}" srcOrd="0" destOrd="0"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B19DB523-E983-42AB-AF99-6ECE5B84F3AC}" type="presOf" srcId="{3BF59C03-B1AE-4777-9184-4837C0B67749}" destId="{5993261B-1E59-4324-A508-6FE78360D5BF}" srcOrd="0" destOrd="3" presId="urn:microsoft.com/office/officeart/2018/2/layout/IconVerticalSolidList"/>
    <dgm:cxn modelId="{1AD91C31-1496-4283-BFFD-A835F703E9CA}" type="presOf" srcId="{3DC40E7E-D063-4DA2-B7E3-13551E7C70E6}" destId="{127BC9A2-7F33-4CA8-998E-279452589823}" srcOrd="0" destOrd="2" presId="urn:microsoft.com/office/officeart/2018/2/layout/IconVerticalSolidList"/>
    <dgm:cxn modelId="{5F65863A-1520-4B21-BAE4-23F61E456A3F}" type="presOf" srcId="{17413189-58E9-435A-95C6-685B0EDAFE5C}" destId="{127BC9A2-7F33-4CA8-998E-279452589823}" srcOrd="0" destOrd="0" presId="urn:microsoft.com/office/officeart/2018/2/layout/IconVerticalSolidList"/>
    <dgm:cxn modelId="{6644253D-4CCF-4ADE-BE5F-BD0FA3D1ADE6}" srcId="{449EC208-2C51-4D27-B899-0D33E8CD9469}" destId="{FF301B7C-C38B-4515-BD57-1A70FB733CFC}" srcOrd="1" destOrd="0" parTransId="{6248DD1C-7667-4D98-B41B-6D6F67F37C28}" sibTransId="{74F237DC-710E-435A-B2D5-4A34083DD08A}"/>
    <dgm:cxn modelId="{617C104D-9664-4540-8C09-59BCC445A31C}" type="presOf" srcId="{4E53FCEE-5310-48F6-A3DF-347D3D611482}" destId="{CB3869A1-FEA9-4C46-9E05-C95B94B68821}" srcOrd="0" destOrd="0" presId="urn:microsoft.com/office/officeart/2018/2/layout/IconVerticalSolidList"/>
    <dgm:cxn modelId="{3212DE6E-3D80-4FCB-A323-3F63DE6432D5}" srcId="{FF301B7C-C38B-4515-BD57-1A70FB733CFC}" destId="{4DECAF60-8696-42F2-8EC2-1591AFAAAFBD}" srcOrd="2" destOrd="0" parTransId="{2A47DE93-5443-4D34-8B81-A26305D4CCCB}" sibTransId="{F8195EC4-B07B-4CC3-8EEB-20FDBD0DDE15}"/>
    <dgm:cxn modelId="{4889D451-C54E-4919-9CFF-D63FA5CAD873}" type="presOf" srcId="{52132C09-3677-477B-886E-1C84A55855D7}" destId="{83F732CC-F730-4EE5-B5B4-349C8F77CB4E}" srcOrd="0" destOrd="1"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BCD7AF78-A731-4E2F-9274-A02525B7AA4A}" type="presOf" srcId="{CC8D3B0D-7FC3-423D-AD7E-9FE6F2C5AED9}" destId="{127BC9A2-7F33-4CA8-998E-279452589823}" srcOrd="0" destOrd="1" presId="urn:microsoft.com/office/officeart/2018/2/layout/IconVerticalSolidList"/>
    <dgm:cxn modelId="{AA466959-B8D1-40F0-82AF-809E8A27059A}" type="presOf" srcId="{084EEDA6-E8B6-40D0-889E-28E8E7BA6590}" destId="{F4140478-32FC-4821-AF39-C856F3752E90}"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CC2CAC87-933B-47AC-8757-4401F6B3A47D}" type="presOf" srcId="{2D9D86BC-085F-49DE-8395-9C29B1727909}" destId="{EC66503F-66B6-4790-90AC-784F5BCC0880}" srcOrd="0" destOrd="0" presId="urn:microsoft.com/office/officeart/2018/2/layout/IconVerticalSolidList"/>
    <dgm:cxn modelId="{9E614F94-F8E9-4A66-8F3E-BB2C3E3F671F}" srcId="{2D9D86BC-085F-49DE-8395-9C29B1727909}" destId="{CC8D3B0D-7FC3-423D-AD7E-9FE6F2C5AED9}" srcOrd="1" destOrd="0" parTransId="{E4C54E8B-438D-44F8-A218-1FCE42F2F196}" sibTransId="{4C661368-3DBD-484C-86C7-8859BC02CCA8}"/>
    <dgm:cxn modelId="{C0C75B97-2D05-4903-BB86-D094F8AFB79B}" srcId="{FF301B7C-C38B-4515-BD57-1A70FB733CFC}" destId="{52132C09-3677-477B-886E-1C84A55855D7}" srcOrd="1" destOrd="0" parTransId="{61D4A58D-A4C6-4590-A016-B7376F735E21}" sibTransId="{107BFF19-5F79-4BEA-9789-56FB40785BF8}"/>
    <dgm:cxn modelId="{BC856A97-CF29-464B-8923-A517AEA3FAC7}" srcId="{4E53FCEE-5310-48F6-A3DF-347D3D611482}" destId="{DB948EFF-5F3C-49FF-8F3D-D6B77A4754D2}" srcOrd="0" destOrd="0" parTransId="{53CD2B80-5188-4ADC-96C9-44CC86FBD458}" sibTransId="{65B86D63-E49C-47C4-A323-F53DF6D52DDD}"/>
    <dgm:cxn modelId="{ACA1029E-7680-4795-A19A-B81A60073FEE}" srcId="{2D9D86BC-085F-49DE-8395-9C29B1727909}" destId="{3DC40E7E-D063-4DA2-B7E3-13551E7C70E6}" srcOrd="2" destOrd="0" parTransId="{91B307B7-561D-4889-9428-C9981756D222}" sibTransId="{B5D7306D-EA7E-4AD1-9067-613B15CABA17}"/>
    <dgm:cxn modelId="{1184389E-9BB5-48B8-93AE-D1CDCCF847AD}" srcId="{084EEDA6-E8B6-40D0-889E-28E8E7BA6590}" destId="{4308A3DA-0F31-41DF-8097-C1916E6D17C3}" srcOrd="2" destOrd="0" parTransId="{4981FF45-8E83-4F73-A355-BC8745D2E45C}" sibTransId="{C2BE5EDE-6C25-46EE-9936-F905786A7FC2}"/>
    <dgm:cxn modelId="{4B0317A3-766C-4CC7-8208-7C0FC9A96CD6}" srcId="{FF301B7C-C38B-4515-BD57-1A70FB733CFC}" destId="{BD0BD8ED-F6A2-4D22-BADB-59FB1E95AA95}" srcOrd="0" destOrd="0" parTransId="{FBEC19AC-FC4C-40A7-BF47-B072C7F6D23B}" sibTransId="{AC76229A-A40C-4E68-B859-626E93F4F715}"/>
    <dgm:cxn modelId="{A2E485AD-454B-493E-9FF5-C8BE1D5312F6}" type="presOf" srcId="{FF301B7C-C38B-4515-BD57-1A70FB733CFC}" destId="{0A268A64-BAE1-4FE2-8FE4-AF108AF1B30F}" srcOrd="0" destOrd="0" presId="urn:microsoft.com/office/officeart/2018/2/layout/IconVerticalSolidList"/>
    <dgm:cxn modelId="{DED142B1-E97A-45B4-9D87-61D0583F120A}" type="presOf" srcId="{4308A3DA-0F31-41DF-8097-C1916E6D17C3}" destId="{5993261B-1E59-4324-A508-6FE78360D5BF}" srcOrd="0" destOrd="2" presId="urn:microsoft.com/office/officeart/2018/2/layout/IconVerticalSolidList"/>
    <dgm:cxn modelId="{0C1921B3-CC95-41FA-B50C-754CE0315459}" srcId="{084EEDA6-E8B6-40D0-889E-28E8E7BA6590}" destId="{F274DF9A-FCBF-4A63-AE02-885B0C8ACAB3}" srcOrd="1" destOrd="0" parTransId="{3C546ACF-01B5-4BCD-BB4F-B6178F37446C}" sibTransId="{0CCE6A4D-B77E-4A67-86AA-83DFCB020474}"/>
    <dgm:cxn modelId="{D8FED4B5-715A-46EB-BADF-8B3338F41EF0}" srcId="{2D9D86BC-085F-49DE-8395-9C29B1727909}" destId="{17413189-58E9-435A-95C6-685B0EDAFE5C}" srcOrd="0" destOrd="0" parTransId="{89D71FCE-B198-4979-A24F-05E109A9216E}" sibTransId="{1460579D-98B9-4FBC-872E-BCEAA776BE69}"/>
    <dgm:cxn modelId="{FACDFEB8-72C9-499A-BB4B-E9834C791B83}" type="presOf" srcId="{BD0BD8ED-F6A2-4D22-BADB-59FB1E95AA95}" destId="{83F732CC-F730-4EE5-B5B4-349C8F77CB4E}" srcOrd="0" destOrd="0" presId="urn:microsoft.com/office/officeart/2018/2/layout/IconVerticalSolidList"/>
    <dgm:cxn modelId="{90F47AC1-8F7A-492F-8902-4A2700957A06}" type="presOf" srcId="{3E0F1EB6-B85F-4D26-802E-6B0F9D426695}" destId="{5993261B-1E59-4324-A508-6FE78360D5BF}" srcOrd="0" destOrd="0" presId="urn:microsoft.com/office/officeart/2018/2/layout/IconVerticalSolidList"/>
    <dgm:cxn modelId="{6527D5C7-04AE-4A08-8E18-AB777C8EF56A}" srcId="{084EEDA6-E8B6-40D0-889E-28E8E7BA6590}" destId="{3BF59C03-B1AE-4777-9184-4837C0B67749}" srcOrd="3" destOrd="0" parTransId="{668C71E3-E63E-418E-95D8-5E253CC04D27}" sibTransId="{5EB1E38D-2357-4A69-A80F-07676147919D}"/>
    <dgm:cxn modelId="{A0099DEA-F97F-422C-AC4F-FA43B8639BA2}" type="presOf" srcId="{F274DF9A-FCBF-4A63-AE02-885B0C8ACAB3}" destId="{5993261B-1E59-4324-A508-6FE78360D5BF}" srcOrd="0" destOrd="1"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4D8884E9-57F3-4DFC-B560-D27D1F958109}" type="presParOf" srcId="{068DC12C-B5BB-41E3-83B6-FDD887852569}" destId="{47E897EB-0C6C-46A8-A928-A591BE88CC1D}" srcOrd="0" destOrd="0" presId="urn:microsoft.com/office/officeart/2018/2/layout/IconVerticalSolidList"/>
    <dgm:cxn modelId="{0A6573BD-97C0-486D-8A29-F36678B6D743}" type="presParOf" srcId="{47E897EB-0C6C-46A8-A928-A591BE88CC1D}" destId="{3413D7BE-00C5-4EE7-A149-E7AC0DA5BDA3}" srcOrd="0" destOrd="0" presId="urn:microsoft.com/office/officeart/2018/2/layout/IconVerticalSolidList"/>
    <dgm:cxn modelId="{7A93CBA6-6CCA-4FD2-BAC7-DC08DAEA0E71}" type="presParOf" srcId="{47E897EB-0C6C-46A8-A928-A591BE88CC1D}" destId="{1F66BD5B-2FFF-4A43-8445-3E8DFA11A4C6}" srcOrd="1" destOrd="0" presId="urn:microsoft.com/office/officeart/2018/2/layout/IconVerticalSolidList"/>
    <dgm:cxn modelId="{993324C1-2253-4793-9CD0-9104479E3A83}" type="presParOf" srcId="{47E897EB-0C6C-46A8-A928-A591BE88CC1D}" destId="{6A85CDBB-4CF8-4DC8-A76F-014058CFFCC1}" srcOrd="2" destOrd="0" presId="urn:microsoft.com/office/officeart/2018/2/layout/IconVerticalSolidList"/>
    <dgm:cxn modelId="{4304D60E-3D41-4BD8-90F0-D8C805B249D5}" type="presParOf" srcId="{47E897EB-0C6C-46A8-A928-A591BE88CC1D}" destId="{EC66503F-66B6-4790-90AC-784F5BCC0880}" srcOrd="3" destOrd="0" presId="urn:microsoft.com/office/officeart/2018/2/layout/IconVerticalSolidList"/>
    <dgm:cxn modelId="{AA596013-1A83-4BFB-99D9-620F3558BDA1}" type="presParOf" srcId="{47E897EB-0C6C-46A8-A928-A591BE88CC1D}" destId="{127BC9A2-7F33-4CA8-998E-279452589823}" srcOrd="4" destOrd="0" presId="urn:microsoft.com/office/officeart/2018/2/layout/IconVerticalSolidList"/>
    <dgm:cxn modelId="{56079C9F-DC5E-4258-BF9E-2CFBA76C08BC}" type="presParOf" srcId="{068DC12C-B5BB-41E3-83B6-FDD887852569}" destId="{3B181644-E7C7-4A2C-AD7B-DEBF22404E31}" srcOrd="1" destOrd="0" presId="urn:microsoft.com/office/officeart/2018/2/layout/IconVerticalSolidList"/>
    <dgm:cxn modelId="{0A9DEB9B-D881-46E8-A217-445856E27619}" type="presParOf" srcId="{068DC12C-B5BB-41E3-83B6-FDD887852569}" destId="{1DC33447-5BF3-4406-B8B9-30C3824E06DC}" srcOrd="2" destOrd="0" presId="urn:microsoft.com/office/officeart/2018/2/layout/IconVerticalSolidList"/>
    <dgm:cxn modelId="{C38940FA-B3CF-452B-BF76-C9A0DFC8ACB9}" type="presParOf" srcId="{1DC33447-5BF3-4406-B8B9-30C3824E06DC}" destId="{8072DDDE-2902-4D80-92D1-BECE21713773}" srcOrd="0" destOrd="0" presId="urn:microsoft.com/office/officeart/2018/2/layout/IconVerticalSolidList"/>
    <dgm:cxn modelId="{BB135618-0E35-4D42-9EF2-FA628E70BB9C}" type="presParOf" srcId="{1DC33447-5BF3-4406-B8B9-30C3824E06DC}" destId="{B6FEB085-3ADA-4446-B50C-4B483F652C50}" srcOrd="1" destOrd="0" presId="urn:microsoft.com/office/officeart/2018/2/layout/IconVerticalSolidList"/>
    <dgm:cxn modelId="{23520E7F-77FE-4CCB-8D81-C1CB4C924786}" type="presParOf" srcId="{1DC33447-5BF3-4406-B8B9-30C3824E06DC}" destId="{B9C87F5B-082E-4E91-B3CB-CE0FAF7088CD}" srcOrd="2" destOrd="0" presId="urn:microsoft.com/office/officeart/2018/2/layout/IconVerticalSolidList"/>
    <dgm:cxn modelId="{47CCC1F7-7D9E-4898-BD81-C3CDB4C64210}" type="presParOf" srcId="{1DC33447-5BF3-4406-B8B9-30C3824E06DC}" destId="{0A268A64-BAE1-4FE2-8FE4-AF108AF1B30F}" srcOrd="3" destOrd="0" presId="urn:microsoft.com/office/officeart/2018/2/layout/IconVerticalSolidList"/>
    <dgm:cxn modelId="{D30502E8-EEB3-4C0B-80AB-F0B7A6FE017D}" type="presParOf" srcId="{1DC33447-5BF3-4406-B8B9-30C3824E06DC}" destId="{83F732CC-F730-4EE5-B5B4-349C8F77CB4E}" srcOrd="4" destOrd="0" presId="urn:microsoft.com/office/officeart/2018/2/layout/IconVerticalSolidList"/>
    <dgm:cxn modelId="{49F8F0A8-88B7-4CF6-9BDE-C3397B9C31CF}" type="presParOf" srcId="{068DC12C-B5BB-41E3-83B6-FDD887852569}" destId="{C2ED1DAD-AFC5-4D64-B4E7-5468449AB305}" srcOrd="3" destOrd="0" presId="urn:microsoft.com/office/officeart/2018/2/layout/IconVerticalSolidList"/>
    <dgm:cxn modelId="{49315A40-7D70-4058-A8E2-C03D426E3D61}" type="presParOf" srcId="{068DC12C-B5BB-41E3-83B6-FDD887852569}" destId="{58FBB894-D9FE-4457-BAB2-EDDB078E2379}" srcOrd="4" destOrd="0" presId="urn:microsoft.com/office/officeart/2018/2/layout/IconVerticalSolidList"/>
    <dgm:cxn modelId="{13229179-7715-49CA-841B-143B1BFA288F}" type="presParOf" srcId="{58FBB894-D9FE-4457-BAB2-EDDB078E2379}" destId="{D4E1CBEF-7CE5-481B-BBAF-78AC9CE455C7}" srcOrd="0" destOrd="0" presId="urn:microsoft.com/office/officeart/2018/2/layout/IconVerticalSolidList"/>
    <dgm:cxn modelId="{4F4A9112-CA3C-4652-9C28-C40F919E8DD6}" type="presParOf" srcId="{58FBB894-D9FE-4457-BAB2-EDDB078E2379}" destId="{3383236A-D68A-418A-9252-730CDC722AC3}" srcOrd="1" destOrd="0" presId="urn:microsoft.com/office/officeart/2018/2/layout/IconVerticalSolidList"/>
    <dgm:cxn modelId="{27F199FB-321A-4447-B194-205B0F6D3288}" type="presParOf" srcId="{58FBB894-D9FE-4457-BAB2-EDDB078E2379}" destId="{4C4426BD-8E70-4C12-8ACD-07710C81DE97}" srcOrd="2" destOrd="0" presId="urn:microsoft.com/office/officeart/2018/2/layout/IconVerticalSolidList"/>
    <dgm:cxn modelId="{E8571F5C-20B0-4379-A4F9-996E623C6A3F}" type="presParOf" srcId="{58FBB894-D9FE-4457-BAB2-EDDB078E2379}" destId="{CB3869A1-FEA9-4C46-9E05-C95B94B68821}" srcOrd="3" destOrd="0" presId="urn:microsoft.com/office/officeart/2018/2/layout/IconVerticalSolidList"/>
    <dgm:cxn modelId="{5B3D2087-2FFD-49D6-8A79-87EC1F8202ED}" type="presParOf" srcId="{58FBB894-D9FE-4457-BAB2-EDDB078E2379}" destId="{BB8AD147-A873-483A-89A0-0DA01B8729DA}" srcOrd="4" destOrd="0" presId="urn:microsoft.com/office/officeart/2018/2/layout/IconVerticalSolidList"/>
    <dgm:cxn modelId="{5605EA8E-CC8D-4C5E-BDFD-130CBE77485B}" type="presParOf" srcId="{068DC12C-B5BB-41E3-83B6-FDD887852569}" destId="{3D8B349B-934C-49BA-B967-81B8120E91CC}" srcOrd="5" destOrd="0" presId="urn:microsoft.com/office/officeart/2018/2/layout/IconVerticalSolidList"/>
    <dgm:cxn modelId="{469E6FE1-8EB3-405E-9B55-A5ACEFDD2FEC}" type="presParOf" srcId="{068DC12C-B5BB-41E3-83B6-FDD887852569}" destId="{7438C46C-FCA2-4083-AB7A-47227A3E0CFE}" srcOrd="6" destOrd="0" presId="urn:microsoft.com/office/officeart/2018/2/layout/IconVerticalSolidList"/>
    <dgm:cxn modelId="{66F8DAF4-5ED6-49D5-9C71-690A35A0C4BF}" type="presParOf" srcId="{7438C46C-FCA2-4083-AB7A-47227A3E0CFE}" destId="{B2EE8C33-A4CA-423B-BDCB-50322349F59E}" srcOrd="0" destOrd="0" presId="urn:microsoft.com/office/officeart/2018/2/layout/IconVerticalSolidList"/>
    <dgm:cxn modelId="{51923C71-BE39-4B67-975A-DC076B96CC6D}" type="presParOf" srcId="{7438C46C-FCA2-4083-AB7A-47227A3E0CFE}" destId="{B1A49BE9-76A8-4906-AA11-FBFFEC32A0B1}" srcOrd="1" destOrd="0" presId="urn:microsoft.com/office/officeart/2018/2/layout/IconVerticalSolidList"/>
    <dgm:cxn modelId="{87E8520E-27E4-44C2-A12C-5A4A3ECDBDA9}" type="presParOf" srcId="{7438C46C-FCA2-4083-AB7A-47227A3E0CFE}" destId="{F3C1E58B-DE94-43F4-AA9B-A73258B84101}" srcOrd="2" destOrd="0" presId="urn:microsoft.com/office/officeart/2018/2/layout/IconVerticalSolidList"/>
    <dgm:cxn modelId="{7FFDC9D8-172B-451C-BABC-793C25F38E03}" type="presParOf" srcId="{7438C46C-FCA2-4083-AB7A-47227A3E0CFE}" destId="{F4140478-32FC-4821-AF39-C856F3752E90}" srcOrd="3" destOrd="0" presId="urn:microsoft.com/office/officeart/2018/2/layout/IconVerticalSolidList"/>
    <dgm:cxn modelId="{C7E475AD-3CFA-44A3-8F83-780FF0A9C603}"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5892C1-F194-463F-8AB8-A7A2A67DB47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5C4AA05-E82A-4534-9555-976B80BBFC88}">
      <dgm:prSet/>
      <dgm:spPr/>
      <dgm:t>
        <a:bodyPr/>
        <a:lstStyle/>
        <a:p>
          <a:r>
            <a:rPr lang="en-US" b="0" i="0" baseline="0" dirty="0"/>
            <a:t>SAP CI/CD Service:</a:t>
          </a:r>
          <a:endParaRPr lang="en-US" dirty="0"/>
        </a:p>
      </dgm:t>
    </dgm:pt>
    <dgm:pt modelId="{7E8368D1-27DB-4BED-9710-9E023C070A6E}" type="parTrans" cxnId="{91EF54C2-687E-4E8A-AD87-2EE4733B5EF3}">
      <dgm:prSet/>
      <dgm:spPr/>
      <dgm:t>
        <a:bodyPr/>
        <a:lstStyle/>
        <a:p>
          <a:endParaRPr lang="en-US"/>
        </a:p>
      </dgm:t>
    </dgm:pt>
    <dgm:pt modelId="{D7B3312F-2A51-4B92-9248-B0EF6D2ED0EA}" type="sibTrans" cxnId="{91EF54C2-687E-4E8A-AD87-2EE4733B5EF3}">
      <dgm:prSet/>
      <dgm:spPr/>
      <dgm:t>
        <a:bodyPr/>
        <a:lstStyle/>
        <a:p>
          <a:endParaRPr lang="en-US"/>
        </a:p>
      </dgm:t>
    </dgm:pt>
    <dgm:pt modelId="{487A60EF-032E-42BF-94AE-4BD6C10F0FF9}">
      <dgm:prSet/>
      <dgm:spPr/>
      <dgm:t>
        <a:bodyPr/>
        <a:lstStyle/>
        <a:p>
          <a:r>
            <a:rPr lang="en-US" baseline="0"/>
            <a:t>Native BTP service for building and deploying SAP apps</a:t>
          </a:r>
          <a:endParaRPr lang="en-US"/>
        </a:p>
      </dgm:t>
    </dgm:pt>
    <dgm:pt modelId="{72984F5F-94CE-45D2-9F38-38F9DBE4310C}" type="parTrans" cxnId="{8F914E2C-E319-44E3-8AF2-3409D7575067}">
      <dgm:prSet/>
      <dgm:spPr/>
      <dgm:t>
        <a:bodyPr/>
        <a:lstStyle/>
        <a:p>
          <a:endParaRPr lang="en-US"/>
        </a:p>
      </dgm:t>
    </dgm:pt>
    <dgm:pt modelId="{40FF326D-893E-4028-A2DB-C58999489E27}" type="sibTrans" cxnId="{8F914E2C-E319-44E3-8AF2-3409D7575067}">
      <dgm:prSet/>
      <dgm:spPr/>
      <dgm:t>
        <a:bodyPr/>
        <a:lstStyle/>
        <a:p>
          <a:endParaRPr lang="en-US"/>
        </a:p>
      </dgm:t>
    </dgm:pt>
    <dgm:pt modelId="{7CE9E854-4828-4542-97E7-C2A8C35FB5F5}">
      <dgm:prSet/>
      <dgm:spPr/>
      <dgm:t>
        <a:bodyPr/>
        <a:lstStyle/>
        <a:p>
          <a:r>
            <a:rPr lang="en-US" b="0" i="0" baseline="0" dirty="0"/>
            <a:t>Project 'Piper'</a:t>
          </a:r>
          <a:endParaRPr lang="en-US" dirty="0"/>
        </a:p>
      </dgm:t>
    </dgm:pt>
    <dgm:pt modelId="{2A926CA0-2CFC-4375-80D3-1CB7BB0B731E}" type="parTrans" cxnId="{C30115E5-34DF-47C1-99C8-45D4F89A5D00}">
      <dgm:prSet/>
      <dgm:spPr/>
      <dgm:t>
        <a:bodyPr/>
        <a:lstStyle/>
        <a:p>
          <a:endParaRPr lang="en-US"/>
        </a:p>
      </dgm:t>
    </dgm:pt>
    <dgm:pt modelId="{5ACC26A1-DF1C-4B7F-B459-D47C9CE51FE5}" type="sibTrans" cxnId="{C30115E5-34DF-47C1-99C8-45D4F89A5D00}">
      <dgm:prSet/>
      <dgm:spPr/>
      <dgm:t>
        <a:bodyPr/>
        <a:lstStyle/>
        <a:p>
          <a:endParaRPr lang="en-US"/>
        </a:p>
      </dgm:t>
    </dgm:pt>
    <dgm:pt modelId="{6825D792-1427-40B3-ACAC-29421F4FD844}">
      <dgm:prSet/>
      <dgm:spPr/>
      <dgm:t>
        <a:bodyPr/>
        <a:lstStyle/>
        <a:p>
          <a:r>
            <a:rPr lang="en-US" baseline="0"/>
            <a:t>Open-source CI/CD framework with Jenkins pipelines</a:t>
          </a:r>
          <a:endParaRPr lang="en-US"/>
        </a:p>
      </dgm:t>
    </dgm:pt>
    <dgm:pt modelId="{A80E72D0-44D6-4B7E-9A51-C7420FE171AF}" type="parTrans" cxnId="{A195E8B5-C851-4096-B8AF-DC682121F9FF}">
      <dgm:prSet/>
      <dgm:spPr/>
      <dgm:t>
        <a:bodyPr/>
        <a:lstStyle/>
        <a:p>
          <a:endParaRPr lang="en-US"/>
        </a:p>
      </dgm:t>
    </dgm:pt>
    <dgm:pt modelId="{6B749F8E-ED49-4D52-872F-705872D3C633}" type="sibTrans" cxnId="{A195E8B5-C851-4096-B8AF-DC682121F9FF}">
      <dgm:prSet/>
      <dgm:spPr/>
      <dgm:t>
        <a:bodyPr/>
        <a:lstStyle/>
        <a:p>
          <a:endParaRPr lang="en-US"/>
        </a:p>
      </dgm:t>
    </dgm:pt>
    <dgm:pt modelId="{43AA3F65-D98A-4692-B2E8-77C32EF2523B}">
      <dgm:prSet/>
      <dgm:spPr/>
      <dgm:t>
        <a:bodyPr/>
        <a:lstStyle/>
        <a:p>
          <a:r>
            <a:rPr lang="en-US" b="0" i="0" baseline="0" dirty="0"/>
            <a:t>Jenkins</a:t>
          </a:r>
          <a:endParaRPr lang="en-US" dirty="0"/>
        </a:p>
      </dgm:t>
    </dgm:pt>
    <dgm:pt modelId="{14EA1534-43B2-4DEF-A2E6-72A454242EAE}" type="parTrans" cxnId="{0BC28575-7669-4C98-9961-E5B5FF17048A}">
      <dgm:prSet/>
      <dgm:spPr/>
      <dgm:t>
        <a:bodyPr/>
        <a:lstStyle/>
        <a:p>
          <a:endParaRPr lang="en-US"/>
        </a:p>
      </dgm:t>
    </dgm:pt>
    <dgm:pt modelId="{0474D441-A03A-42CE-9410-C4536822C56C}" type="sibTrans" cxnId="{0BC28575-7669-4C98-9961-E5B5FF17048A}">
      <dgm:prSet/>
      <dgm:spPr/>
      <dgm:t>
        <a:bodyPr/>
        <a:lstStyle/>
        <a:p>
          <a:endParaRPr lang="en-US"/>
        </a:p>
      </dgm:t>
    </dgm:pt>
    <dgm:pt modelId="{42D7AF6D-C0B0-4BDC-8AC3-E9D89721EA10}">
      <dgm:prSet/>
      <dgm:spPr/>
      <dgm:t>
        <a:bodyPr/>
        <a:lstStyle/>
        <a:p>
          <a:r>
            <a:rPr lang="en-US" baseline="0"/>
            <a:t>Widely used with ABAP CI plugin for ATC checks and transports</a:t>
          </a:r>
          <a:endParaRPr lang="en-US"/>
        </a:p>
      </dgm:t>
    </dgm:pt>
    <dgm:pt modelId="{BE8F52B9-C983-4DA6-A0BA-FF9E8F6880F1}" type="parTrans" cxnId="{4AFAFFEA-7B59-4811-B1F0-7D125B2DF80C}">
      <dgm:prSet/>
      <dgm:spPr/>
      <dgm:t>
        <a:bodyPr/>
        <a:lstStyle/>
        <a:p>
          <a:endParaRPr lang="en-US"/>
        </a:p>
      </dgm:t>
    </dgm:pt>
    <dgm:pt modelId="{3A13E654-315E-48F8-836D-E4860F83D1A6}" type="sibTrans" cxnId="{4AFAFFEA-7B59-4811-B1F0-7D125B2DF80C}">
      <dgm:prSet/>
      <dgm:spPr/>
      <dgm:t>
        <a:bodyPr/>
        <a:lstStyle/>
        <a:p>
          <a:endParaRPr lang="en-US"/>
        </a:p>
      </dgm:t>
    </dgm:pt>
    <dgm:pt modelId="{58272AAC-9B19-48A8-9A85-184B3FDAB0D5}">
      <dgm:prSet/>
      <dgm:spPr/>
      <dgm:t>
        <a:bodyPr/>
        <a:lstStyle/>
        <a:p>
          <a:r>
            <a:rPr lang="en-US" b="0" i="0" baseline="0" dirty="0"/>
            <a:t>GitHub Actions / GitLab CI</a:t>
          </a:r>
          <a:endParaRPr lang="en-US" dirty="0"/>
        </a:p>
      </dgm:t>
    </dgm:pt>
    <dgm:pt modelId="{9A0D7BE0-2498-4B13-BCBA-9D656654407A}" type="parTrans" cxnId="{BA264CEC-681A-4DD6-B2AB-7A055B5BD204}">
      <dgm:prSet/>
      <dgm:spPr/>
      <dgm:t>
        <a:bodyPr/>
        <a:lstStyle/>
        <a:p>
          <a:endParaRPr lang="en-US"/>
        </a:p>
      </dgm:t>
    </dgm:pt>
    <dgm:pt modelId="{D73C6CF7-9B71-4A2E-9091-3CC8C5F0658F}" type="sibTrans" cxnId="{BA264CEC-681A-4DD6-B2AB-7A055B5BD204}">
      <dgm:prSet/>
      <dgm:spPr/>
      <dgm:t>
        <a:bodyPr/>
        <a:lstStyle/>
        <a:p>
          <a:endParaRPr lang="en-US"/>
        </a:p>
      </dgm:t>
    </dgm:pt>
    <dgm:pt modelId="{20CD4408-CB84-4029-934D-90331DE3E00F}">
      <dgm:prSet/>
      <dgm:spPr/>
      <dgm:t>
        <a:bodyPr/>
        <a:lstStyle/>
        <a:p>
          <a:r>
            <a:rPr lang="en-US" baseline="0"/>
            <a:t>Popular for CAP, UI5, and Node.js apps</a:t>
          </a:r>
          <a:endParaRPr lang="en-US"/>
        </a:p>
      </dgm:t>
    </dgm:pt>
    <dgm:pt modelId="{B19F00EB-60D2-4567-B379-83CD0AF1143A}" type="parTrans" cxnId="{A10797A0-3EC1-4443-8148-713EFE50958E}">
      <dgm:prSet/>
      <dgm:spPr/>
      <dgm:t>
        <a:bodyPr/>
        <a:lstStyle/>
        <a:p>
          <a:endParaRPr lang="en-US"/>
        </a:p>
      </dgm:t>
    </dgm:pt>
    <dgm:pt modelId="{78C03CF6-9C56-4E03-89E8-09B7A216D64D}" type="sibTrans" cxnId="{A10797A0-3EC1-4443-8148-713EFE50958E}">
      <dgm:prSet/>
      <dgm:spPr/>
      <dgm:t>
        <a:bodyPr/>
        <a:lstStyle/>
        <a:p>
          <a:endParaRPr lang="en-US"/>
        </a:p>
      </dgm:t>
    </dgm:pt>
    <dgm:pt modelId="{949EAA07-73BC-49B4-92B4-8D3105BB081A}">
      <dgm:prSet/>
      <dgm:spPr/>
      <dgm:t>
        <a:bodyPr/>
        <a:lstStyle/>
        <a:p>
          <a:r>
            <a:rPr lang="en-US" b="0" i="0" baseline="0" dirty="0"/>
            <a:t>GitLab/GitHub</a:t>
          </a:r>
          <a:endParaRPr lang="en-US" dirty="0"/>
        </a:p>
      </dgm:t>
    </dgm:pt>
    <dgm:pt modelId="{DB085406-9F71-4C3A-AA76-E4E5B800D6CE}" type="parTrans" cxnId="{9EF13DED-5250-4DEB-8093-F9A36EB2D50B}">
      <dgm:prSet/>
      <dgm:spPr/>
      <dgm:t>
        <a:bodyPr/>
        <a:lstStyle/>
        <a:p>
          <a:endParaRPr lang="en-US"/>
        </a:p>
      </dgm:t>
    </dgm:pt>
    <dgm:pt modelId="{2436B2C6-3D27-447A-AB3A-E8DEFE9473BC}" type="sibTrans" cxnId="{9EF13DED-5250-4DEB-8093-F9A36EB2D50B}">
      <dgm:prSet/>
      <dgm:spPr/>
      <dgm:t>
        <a:bodyPr/>
        <a:lstStyle/>
        <a:p>
          <a:endParaRPr lang="en-US"/>
        </a:p>
      </dgm:t>
    </dgm:pt>
    <dgm:pt modelId="{E608EB0F-03A3-451E-998E-AB2F5D949810}">
      <dgm:prSet/>
      <dgm:spPr/>
      <dgm:t>
        <a:bodyPr/>
        <a:lstStyle/>
        <a:p>
          <a:r>
            <a:rPr lang="en-US" baseline="0" dirty="0"/>
            <a:t>Enables version control and Git integration for ABAP code (</a:t>
          </a:r>
          <a:r>
            <a:rPr lang="en-US" baseline="0" dirty="0" err="1"/>
            <a:t>abapGit</a:t>
          </a:r>
          <a:r>
            <a:rPr lang="en-US" baseline="0" dirty="0"/>
            <a:t>) and transport management (</a:t>
          </a:r>
          <a:r>
            <a:rPr lang="en-US" baseline="0" dirty="0" err="1"/>
            <a:t>gTCS</a:t>
          </a:r>
          <a:r>
            <a:rPr lang="en-US" baseline="0" dirty="0"/>
            <a:t>)</a:t>
          </a:r>
          <a:endParaRPr lang="en-US" dirty="0"/>
        </a:p>
      </dgm:t>
    </dgm:pt>
    <dgm:pt modelId="{C251F9C1-03AE-41FA-898F-AA6D97F10777}" type="parTrans" cxnId="{1472239D-D65E-4A17-A7D7-9F593D58CA22}">
      <dgm:prSet/>
      <dgm:spPr/>
      <dgm:t>
        <a:bodyPr/>
        <a:lstStyle/>
        <a:p>
          <a:endParaRPr lang="en-US"/>
        </a:p>
      </dgm:t>
    </dgm:pt>
    <dgm:pt modelId="{6ECFEF6A-6694-4D8D-BB90-9604726A9C72}" type="sibTrans" cxnId="{1472239D-D65E-4A17-A7D7-9F593D58CA22}">
      <dgm:prSet/>
      <dgm:spPr/>
      <dgm:t>
        <a:bodyPr/>
        <a:lstStyle/>
        <a:p>
          <a:endParaRPr lang="en-US"/>
        </a:p>
      </dgm:t>
    </dgm:pt>
    <dgm:pt modelId="{757375CB-1394-4F1F-8CE4-FAB23A2FA7E5}" type="pres">
      <dgm:prSet presAssocID="{E15892C1-F194-463F-8AB8-A7A2A67DB479}" presName="linear" presStyleCnt="0">
        <dgm:presLayoutVars>
          <dgm:dir/>
          <dgm:animLvl val="lvl"/>
          <dgm:resizeHandles val="exact"/>
        </dgm:presLayoutVars>
      </dgm:prSet>
      <dgm:spPr/>
    </dgm:pt>
    <dgm:pt modelId="{94975A14-80DE-41D3-AC45-CEB4BAA17C16}" type="pres">
      <dgm:prSet presAssocID="{55C4AA05-E82A-4534-9555-976B80BBFC88}" presName="parentLin" presStyleCnt="0"/>
      <dgm:spPr/>
    </dgm:pt>
    <dgm:pt modelId="{83B60E6C-8744-4964-9E4F-E6803C9C25F5}" type="pres">
      <dgm:prSet presAssocID="{55C4AA05-E82A-4534-9555-976B80BBFC88}" presName="parentLeftMargin" presStyleLbl="node1" presStyleIdx="0" presStyleCnt="5"/>
      <dgm:spPr/>
    </dgm:pt>
    <dgm:pt modelId="{7D1D26C8-6E9D-4C56-8598-A73DD450CB58}" type="pres">
      <dgm:prSet presAssocID="{55C4AA05-E82A-4534-9555-976B80BBFC88}" presName="parentText" presStyleLbl="node1" presStyleIdx="0" presStyleCnt="5">
        <dgm:presLayoutVars>
          <dgm:chMax val="0"/>
          <dgm:bulletEnabled val="1"/>
        </dgm:presLayoutVars>
      </dgm:prSet>
      <dgm:spPr/>
    </dgm:pt>
    <dgm:pt modelId="{06339936-5D8D-4CD2-847D-4DF995D5E185}" type="pres">
      <dgm:prSet presAssocID="{55C4AA05-E82A-4534-9555-976B80BBFC88}" presName="negativeSpace" presStyleCnt="0"/>
      <dgm:spPr/>
    </dgm:pt>
    <dgm:pt modelId="{DC058BE2-E679-42F6-B1D0-43EB0C85204D}" type="pres">
      <dgm:prSet presAssocID="{55C4AA05-E82A-4534-9555-976B80BBFC88}" presName="childText" presStyleLbl="conFgAcc1" presStyleIdx="0" presStyleCnt="5">
        <dgm:presLayoutVars>
          <dgm:bulletEnabled val="1"/>
        </dgm:presLayoutVars>
      </dgm:prSet>
      <dgm:spPr/>
    </dgm:pt>
    <dgm:pt modelId="{387AE248-755C-43A2-A968-A2389358A5AF}" type="pres">
      <dgm:prSet presAssocID="{D7B3312F-2A51-4B92-9248-B0EF6D2ED0EA}" presName="spaceBetweenRectangles" presStyleCnt="0"/>
      <dgm:spPr/>
    </dgm:pt>
    <dgm:pt modelId="{A5EE8623-39A3-4F40-96A0-349DD79F7BA4}" type="pres">
      <dgm:prSet presAssocID="{7CE9E854-4828-4542-97E7-C2A8C35FB5F5}" presName="parentLin" presStyleCnt="0"/>
      <dgm:spPr/>
    </dgm:pt>
    <dgm:pt modelId="{C6ECF5BB-53CC-457A-B010-017DAC62FFAC}" type="pres">
      <dgm:prSet presAssocID="{7CE9E854-4828-4542-97E7-C2A8C35FB5F5}" presName="parentLeftMargin" presStyleLbl="node1" presStyleIdx="0" presStyleCnt="5"/>
      <dgm:spPr/>
    </dgm:pt>
    <dgm:pt modelId="{96278CF9-B90C-4AC5-A9B7-6E83B8F3DBBA}" type="pres">
      <dgm:prSet presAssocID="{7CE9E854-4828-4542-97E7-C2A8C35FB5F5}" presName="parentText" presStyleLbl="node1" presStyleIdx="1" presStyleCnt="5">
        <dgm:presLayoutVars>
          <dgm:chMax val="0"/>
          <dgm:bulletEnabled val="1"/>
        </dgm:presLayoutVars>
      </dgm:prSet>
      <dgm:spPr/>
    </dgm:pt>
    <dgm:pt modelId="{4F649103-8681-4491-8614-D368D6B7732A}" type="pres">
      <dgm:prSet presAssocID="{7CE9E854-4828-4542-97E7-C2A8C35FB5F5}" presName="negativeSpace" presStyleCnt="0"/>
      <dgm:spPr/>
    </dgm:pt>
    <dgm:pt modelId="{3CC2C424-46DA-40D6-B209-17FD27426250}" type="pres">
      <dgm:prSet presAssocID="{7CE9E854-4828-4542-97E7-C2A8C35FB5F5}" presName="childText" presStyleLbl="conFgAcc1" presStyleIdx="1" presStyleCnt="5">
        <dgm:presLayoutVars>
          <dgm:bulletEnabled val="1"/>
        </dgm:presLayoutVars>
      </dgm:prSet>
      <dgm:spPr/>
    </dgm:pt>
    <dgm:pt modelId="{80631DFD-ACBD-405B-B4D7-27F8345F1EA9}" type="pres">
      <dgm:prSet presAssocID="{5ACC26A1-DF1C-4B7F-B459-D47C9CE51FE5}" presName="spaceBetweenRectangles" presStyleCnt="0"/>
      <dgm:spPr/>
    </dgm:pt>
    <dgm:pt modelId="{11D3804D-1CB5-4CD8-B43A-D7FD3BBD2821}" type="pres">
      <dgm:prSet presAssocID="{43AA3F65-D98A-4692-B2E8-77C32EF2523B}" presName="parentLin" presStyleCnt="0"/>
      <dgm:spPr/>
    </dgm:pt>
    <dgm:pt modelId="{07C1D71C-CA3E-4D39-9832-6450B5E4CD42}" type="pres">
      <dgm:prSet presAssocID="{43AA3F65-D98A-4692-B2E8-77C32EF2523B}" presName="parentLeftMargin" presStyleLbl="node1" presStyleIdx="1" presStyleCnt="5"/>
      <dgm:spPr/>
    </dgm:pt>
    <dgm:pt modelId="{242A7995-D125-4F27-A830-E64931222420}" type="pres">
      <dgm:prSet presAssocID="{43AA3F65-D98A-4692-B2E8-77C32EF2523B}" presName="parentText" presStyleLbl="node1" presStyleIdx="2" presStyleCnt="5">
        <dgm:presLayoutVars>
          <dgm:chMax val="0"/>
          <dgm:bulletEnabled val="1"/>
        </dgm:presLayoutVars>
      </dgm:prSet>
      <dgm:spPr/>
    </dgm:pt>
    <dgm:pt modelId="{F8A6ED7B-32F4-4676-A4EE-5FA396660622}" type="pres">
      <dgm:prSet presAssocID="{43AA3F65-D98A-4692-B2E8-77C32EF2523B}" presName="negativeSpace" presStyleCnt="0"/>
      <dgm:spPr/>
    </dgm:pt>
    <dgm:pt modelId="{7EB4F501-CDB4-4390-9341-98FF57600AE0}" type="pres">
      <dgm:prSet presAssocID="{43AA3F65-D98A-4692-B2E8-77C32EF2523B}" presName="childText" presStyleLbl="conFgAcc1" presStyleIdx="2" presStyleCnt="5">
        <dgm:presLayoutVars>
          <dgm:bulletEnabled val="1"/>
        </dgm:presLayoutVars>
      </dgm:prSet>
      <dgm:spPr/>
    </dgm:pt>
    <dgm:pt modelId="{35C55851-B457-4875-95FB-E61A7857643F}" type="pres">
      <dgm:prSet presAssocID="{0474D441-A03A-42CE-9410-C4536822C56C}" presName="spaceBetweenRectangles" presStyleCnt="0"/>
      <dgm:spPr/>
    </dgm:pt>
    <dgm:pt modelId="{B93B74FF-6078-4C43-9D30-1001010CF196}" type="pres">
      <dgm:prSet presAssocID="{58272AAC-9B19-48A8-9A85-184B3FDAB0D5}" presName="parentLin" presStyleCnt="0"/>
      <dgm:spPr/>
    </dgm:pt>
    <dgm:pt modelId="{2F9F87A4-D4F1-4DB6-BB05-D5FF18D3D20C}" type="pres">
      <dgm:prSet presAssocID="{58272AAC-9B19-48A8-9A85-184B3FDAB0D5}" presName="parentLeftMargin" presStyleLbl="node1" presStyleIdx="2" presStyleCnt="5"/>
      <dgm:spPr/>
    </dgm:pt>
    <dgm:pt modelId="{8FE1AF98-2B36-4E18-88CB-CAF21B797547}" type="pres">
      <dgm:prSet presAssocID="{58272AAC-9B19-48A8-9A85-184B3FDAB0D5}" presName="parentText" presStyleLbl="node1" presStyleIdx="3" presStyleCnt="5">
        <dgm:presLayoutVars>
          <dgm:chMax val="0"/>
          <dgm:bulletEnabled val="1"/>
        </dgm:presLayoutVars>
      </dgm:prSet>
      <dgm:spPr/>
    </dgm:pt>
    <dgm:pt modelId="{5CC381AD-E384-45DC-92A1-7798A7F38623}" type="pres">
      <dgm:prSet presAssocID="{58272AAC-9B19-48A8-9A85-184B3FDAB0D5}" presName="negativeSpace" presStyleCnt="0"/>
      <dgm:spPr/>
    </dgm:pt>
    <dgm:pt modelId="{14D0C3A9-0C01-4E27-9FF6-FD95E52BCE2E}" type="pres">
      <dgm:prSet presAssocID="{58272AAC-9B19-48A8-9A85-184B3FDAB0D5}" presName="childText" presStyleLbl="conFgAcc1" presStyleIdx="3" presStyleCnt="5">
        <dgm:presLayoutVars>
          <dgm:bulletEnabled val="1"/>
        </dgm:presLayoutVars>
      </dgm:prSet>
      <dgm:spPr/>
    </dgm:pt>
    <dgm:pt modelId="{1C37A938-D9FB-423C-8607-42668809EBE9}" type="pres">
      <dgm:prSet presAssocID="{D73C6CF7-9B71-4A2E-9091-3CC8C5F0658F}" presName="spaceBetweenRectangles" presStyleCnt="0"/>
      <dgm:spPr/>
    </dgm:pt>
    <dgm:pt modelId="{CE73557A-57E2-4AC1-8488-1D4DF0B6E1A0}" type="pres">
      <dgm:prSet presAssocID="{949EAA07-73BC-49B4-92B4-8D3105BB081A}" presName="parentLin" presStyleCnt="0"/>
      <dgm:spPr/>
    </dgm:pt>
    <dgm:pt modelId="{A9C72668-054F-4AC6-B0C5-4F70DA2FC12C}" type="pres">
      <dgm:prSet presAssocID="{949EAA07-73BC-49B4-92B4-8D3105BB081A}" presName="parentLeftMargin" presStyleLbl="node1" presStyleIdx="3" presStyleCnt="5"/>
      <dgm:spPr/>
    </dgm:pt>
    <dgm:pt modelId="{52C38436-8BB0-4EBF-8C75-86516C156161}" type="pres">
      <dgm:prSet presAssocID="{949EAA07-73BC-49B4-92B4-8D3105BB081A}" presName="parentText" presStyleLbl="node1" presStyleIdx="4" presStyleCnt="5">
        <dgm:presLayoutVars>
          <dgm:chMax val="0"/>
          <dgm:bulletEnabled val="1"/>
        </dgm:presLayoutVars>
      </dgm:prSet>
      <dgm:spPr/>
    </dgm:pt>
    <dgm:pt modelId="{406BAF5C-46DB-4109-B0D9-1A3DC2831FD8}" type="pres">
      <dgm:prSet presAssocID="{949EAA07-73BC-49B4-92B4-8D3105BB081A}" presName="negativeSpace" presStyleCnt="0"/>
      <dgm:spPr/>
    </dgm:pt>
    <dgm:pt modelId="{9F52A1F6-7526-4082-848F-41672065765D}" type="pres">
      <dgm:prSet presAssocID="{949EAA07-73BC-49B4-92B4-8D3105BB081A}" presName="childText" presStyleLbl="conFgAcc1" presStyleIdx="4" presStyleCnt="5">
        <dgm:presLayoutVars>
          <dgm:bulletEnabled val="1"/>
        </dgm:presLayoutVars>
      </dgm:prSet>
      <dgm:spPr/>
    </dgm:pt>
  </dgm:ptLst>
  <dgm:cxnLst>
    <dgm:cxn modelId="{7381FD0D-3CF1-4A95-9626-6A733B349F06}" type="presOf" srcId="{E15892C1-F194-463F-8AB8-A7A2A67DB479}" destId="{757375CB-1394-4F1F-8CE4-FAB23A2FA7E5}" srcOrd="0" destOrd="0" presId="urn:microsoft.com/office/officeart/2005/8/layout/list1"/>
    <dgm:cxn modelId="{571BB50E-6AF4-4DF2-9462-3BC1FA25DD80}" type="presOf" srcId="{20CD4408-CB84-4029-934D-90331DE3E00F}" destId="{14D0C3A9-0C01-4E27-9FF6-FD95E52BCE2E}" srcOrd="0" destOrd="0" presId="urn:microsoft.com/office/officeart/2005/8/layout/list1"/>
    <dgm:cxn modelId="{D99CCB14-AD56-446E-BEBD-87078D40FD94}" type="presOf" srcId="{55C4AA05-E82A-4534-9555-976B80BBFC88}" destId="{7D1D26C8-6E9D-4C56-8598-A73DD450CB58}" srcOrd="1" destOrd="0" presId="urn:microsoft.com/office/officeart/2005/8/layout/list1"/>
    <dgm:cxn modelId="{24253A1A-02EB-4983-95F8-B4A5E613B729}" type="presOf" srcId="{949EAA07-73BC-49B4-92B4-8D3105BB081A}" destId="{52C38436-8BB0-4EBF-8C75-86516C156161}" srcOrd="1" destOrd="0" presId="urn:microsoft.com/office/officeart/2005/8/layout/list1"/>
    <dgm:cxn modelId="{8DC14123-1F7E-4E69-9AC2-1BBA947D03FA}" type="presOf" srcId="{6825D792-1427-40B3-ACAC-29421F4FD844}" destId="{3CC2C424-46DA-40D6-B209-17FD27426250}" srcOrd="0" destOrd="0" presId="urn:microsoft.com/office/officeart/2005/8/layout/list1"/>
    <dgm:cxn modelId="{DFA46A27-3C4A-4FAD-8A28-8955E86D3E8D}" type="presOf" srcId="{487A60EF-032E-42BF-94AE-4BD6C10F0FF9}" destId="{DC058BE2-E679-42F6-B1D0-43EB0C85204D}" srcOrd="0" destOrd="0" presId="urn:microsoft.com/office/officeart/2005/8/layout/list1"/>
    <dgm:cxn modelId="{8F914E2C-E319-44E3-8AF2-3409D7575067}" srcId="{55C4AA05-E82A-4534-9555-976B80BBFC88}" destId="{487A60EF-032E-42BF-94AE-4BD6C10F0FF9}" srcOrd="0" destOrd="0" parTransId="{72984F5F-94CE-45D2-9F38-38F9DBE4310C}" sibTransId="{40FF326D-893E-4028-A2DB-C58999489E27}"/>
    <dgm:cxn modelId="{78CB295B-B40E-40FD-A46A-0DC49431734A}" type="presOf" srcId="{55C4AA05-E82A-4534-9555-976B80BBFC88}" destId="{83B60E6C-8744-4964-9E4F-E6803C9C25F5}" srcOrd="0" destOrd="0" presId="urn:microsoft.com/office/officeart/2005/8/layout/list1"/>
    <dgm:cxn modelId="{89DEAA72-FD51-4AF4-822E-76DE182875AB}" type="presOf" srcId="{949EAA07-73BC-49B4-92B4-8D3105BB081A}" destId="{A9C72668-054F-4AC6-B0C5-4F70DA2FC12C}" srcOrd="0" destOrd="0" presId="urn:microsoft.com/office/officeart/2005/8/layout/list1"/>
    <dgm:cxn modelId="{0BC28575-7669-4C98-9961-E5B5FF17048A}" srcId="{E15892C1-F194-463F-8AB8-A7A2A67DB479}" destId="{43AA3F65-D98A-4692-B2E8-77C32EF2523B}" srcOrd="2" destOrd="0" parTransId="{14EA1534-43B2-4DEF-A2E6-72A454242EAE}" sibTransId="{0474D441-A03A-42CE-9410-C4536822C56C}"/>
    <dgm:cxn modelId="{9791AF59-E79C-4D7A-9EB8-72ED951F37B8}" type="presOf" srcId="{58272AAC-9B19-48A8-9A85-184B3FDAB0D5}" destId="{8FE1AF98-2B36-4E18-88CB-CAF21B797547}" srcOrd="1" destOrd="0" presId="urn:microsoft.com/office/officeart/2005/8/layout/list1"/>
    <dgm:cxn modelId="{1472239D-D65E-4A17-A7D7-9F593D58CA22}" srcId="{949EAA07-73BC-49B4-92B4-8D3105BB081A}" destId="{E608EB0F-03A3-451E-998E-AB2F5D949810}" srcOrd="0" destOrd="0" parTransId="{C251F9C1-03AE-41FA-898F-AA6D97F10777}" sibTransId="{6ECFEF6A-6694-4D8D-BB90-9604726A9C72}"/>
    <dgm:cxn modelId="{A10797A0-3EC1-4443-8148-713EFE50958E}" srcId="{58272AAC-9B19-48A8-9A85-184B3FDAB0D5}" destId="{20CD4408-CB84-4029-934D-90331DE3E00F}" srcOrd="0" destOrd="0" parTransId="{B19F00EB-60D2-4567-B379-83CD0AF1143A}" sibTransId="{78C03CF6-9C56-4E03-89E8-09B7A216D64D}"/>
    <dgm:cxn modelId="{1AFD6DA9-4EBA-4038-A65B-B052775B24A2}" type="presOf" srcId="{E608EB0F-03A3-451E-998E-AB2F5D949810}" destId="{9F52A1F6-7526-4082-848F-41672065765D}" srcOrd="0" destOrd="0" presId="urn:microsoft.com/office/officeart/2005/8/layout/list1"/>
    <dgm:cxn modelId="{A195E8B5-C851-4096-B8AF-DC682121F9FF}" srcId="{7CE9E854-4828-4542-97E7-C2A8C35FB5F5}" destId="{6825D792-1427-40B3-ACAC-29421F4FD844}" srcOrd="0" destOrd="0" parTransId="{A80E72D0-44D6-4B7E-9A51-C7420FE171AF}" sibTransId="{6B749F8E-ED49-4D52-872F-705872D3C633}"/>
    <dgm:cxn modelId="{CA65F0B9-C6CC-495F-A460-6DF57EE81DC4}" type="presOf" srcId="{58272AAC-9B19-48A8-9A85-184B3FDAB0D5}" destId="{2F9F87A4-D4F1-4DB6-BB05-D5FF18D3D20C}" srcOrd="0" destOrd="0" presId="urn:microsoft.com/office/officeart/2005/8/layout/list1"/>
    <dgm:cxn modelId="{91EF54C2-687E-4E8A-AD87-2EE4733B5EF3}" srcId="{E15892C1-F194-463F-8AB8-A7A2A67DB479}" destId="{55C4AA05-E82A-4534-9555-976B80BBFC88}" srcOrd="0" destOrd="0" parTransId="{7E8368D1-27DB-4BED-9710-9E023C070A6E}" sibTransId="{D7B3312F-2A51-4B92-9248-B0EF6D2ED0EA}"/>
    <dgm:cxn modelId="{AFFC81D1-A567-40BE-9C90-191C7F0F5E33}" type="presOf" srcId="{7CE9E854-4828-4542-97E7-C2A8C35FB5F5}" destId="{96278CF9-B90C-4AC5-A9B7-6E83B8F3DBBA}" srcOrd="1" destOrd="0" presId="urn:microsoft.com/office/officeart/2005/8/layout/list1"/>
    <dgm:cxn modelId="{3987AED3-0E20-44A9-A92D-DA1BE879E9A5}" type="presOf" srcId="{7CE9E854-4828-4542-97E7-C2A8C35FB5F5}" destId="{C6ECF5BB-53CC-457A-B010-017DAC62FFAC}" srcOrd="0" destOrd="0" presId="urn:microsoft.com/office/officeart/2005/8/layout/list1"/>
    <dgm:cxn modelId="{2B74B1D3-F30C-4F2B-A4E3-CC9B93033D6B}" type="presOf" srcId="{42D7AF6D-C0B0-4BDC-8AC3-E9D89721EA10}" destId="{7EB4F501-CDB4-4390-9341-98FF57600AE0}" srcOrd="0" destOrd="0" presId="urn:microsoft.com/office/officeart/2005/8/layout/list1"/>
    <dgm:cxn modelId="{B94AD7D4-BD58-4071-A439-270928432C94}" type="presOf" srcId="{43AA3F65-D98A-4692-B2E8-77C32EF2523B}" destId="{242A7995-D125-4F27-A830-E64931222420}" srcOrd="1" destOrd="0" presId="urn:microsoft.com/office/officeart/2005/8/layout/list1"/>
    <dgm:cxn modelId="{C30115E5-34DF-47C1-99C8-45D4F89A5D00}" srcId="{E15892C1-F194-463F-8AB8-A7A2A67DB479}" destId="{7CE9E854-4828-4542-97E7-C2A8C35FB5F5}" srcOrd="1" destOrd="0" parTransId="{2A926CA0-2CFC-4375-80D3-1CB7BB0B731E}" sibTransId="{5ACC26A1-DF1C-4B7F-B459-D47C9CE51FE5}"/>
    <dgm:cxn modelId="{86DA54E5-11BD-4B66-BCC6-41952C174DCE}" type="presOf" srcId="{43AA3F65-D98A-4692-B2E8-77C32EF2523B}" destId="{07C1D71C-CA3E-4D39-9832-6450B5E4CD42}" srcOrd="0" destOrd="0" presId="urn:microsoft.com/office/officeart/2005/8/layout/list1"/>
    <dgm:cxn modelId="{4AFAFFEA-7B59-4811-B1F0-7D125B2DF80C}" srcId="{43AA3F65-D98A-4692-B2E8-77C32EF2523B}" destId="{42D7AF6D-C0B0-4BDC-8AC3-E9D89721EA10}" srcOrd="0" destOrd="0" parTransId="{BE8F52B9-C983-4DA6-A0BA-FF9E8F6880F1}" sibTransId="{3A13E654-315E-48F8-836D-E4860F83D1A6}"/>
    <dgm:cxn modelId="{BA264CEC-681A-4DD6-B2AB-7A055B5BD204}" srcId="{E15892C1-F194-463F-8AB8-A7A2A67DB479}" destId="{58272AAC-9B19-48A8-9A85-184B3FDAB0D5}" srcOrd="3" destOrd="0" parTransId="{9A0D7BE0-2498-4B13-BCBA-9D656654407A}" sibTransId="{D73C6CF7-9B71-4A2E-9091-3CC8C5F0658F}"/>
    <dgm:cxn modelId="{9EF13DED-5250-4DEB-8093-F9A36EB2D50B}" srcId="{E15892C1-F194-463F-8AB8-A7A2A67DB479}" destId="{949EAA07-73BC-49B4-92B4-8D3105BB081A}" srcOrd="4" destOrd="0" parTransId="{DB085406-9F71-4C3A-AA76-E4E5B800D6CE}" sibTransId="{2436B2C6-3D27-447A-AB3A-E8DEFE9473BC}"/>
    <dgm:cxn modelId="{CBEC9F1E-C6CB-49DD-8B6D-D64883B42429}" type="presParOf" srcId="{757375CB-1394-4F1F-8CE4-FAB23A2FA7E5}" destId="{94975A14-80DE-41D3-AC45-CEB4BAA17C16}" srcOrd="0" destOrd="0" presId="urn:microsoft.com/office/officeart/2005/8/layout/list1"/>
    <dgm:cxn modelId="{E6152B27-9521-43D6-BC2C-DAAF4DB72CD8}" type="presParOf" srcId="{94975A14-80DE-41D3-AC45-CEB4BAA17C16}" destId="{83B60E6C-8744-4964-9E4F-E6803C9C25F5}" srcOrd="0" destOrd="0" presId="urn:microsoft.com/office/officeart/2005/8/layout/list1"/>
    <dgm:cxn modelId="{F8D04118-1D8A-4502-8D67-5FA55B66C51A}" type="presParOf" srcId="{94975A14-80DE-41D3-AC45-CEB4BAA17C16}" destId="{7D1D26C8-6E9D-4C56-8598-A73DD450CB58}" srcOrd="1" destOrd="0" presId="urn:microsoft.com/office/officeart/2005/8/layout/list1"/>
    <dgm:cxn modelId="{FECC8293-A374-41B4-8BF2-C20C6FEDF7C1}" type="presParOf" srcId="{757375CB-1394-4F1F-8CE4-FAB23A2FA7E5}" destId="{06339936-5D8D-4CD2-847D-4DF995D5E185}" srcOrd="1" destOrd="0" presId="urn:microsoft.com/office/officeart/2005/8/layout/list1"/>
    <dgm:cxn modelId="{F515C3EE-ADDD-4D88-9E02-875B05F939B3}" type="presParOf" srcId="{757375CB-1394-4F1F-8CE4-FAB23A2FA7E5}" destId="{DC058BE2-E679-42F6-B1D0-43EB0C85204D}" srcOrd="2" destOrd="0" presId="urn:microsoft.com/office/officeart/2005/8/layout/list1"/>
    <dgm:cxn modelId="{993E38BE-7E06-4816-A260-C3BDDD61E3DC}" type="presParOf" srcId="{757375CB-1394-4F1F-8CE4-FAB23A2FA7E5}" destId="{387AE248-755C-43A2-A968-A2389358A5AF}" srcOrd="3" destOrd="0" presId="urn:microsoft.com/office/officeart/2005/8/layout/list1"/>
    <dgm:cxn modelId="{C923A2D6-D900-40B9-9520-39063BD649F6}" type="presParOf" srcId="{757375CB-1394-4F1F-8CE4-FAB23A2FA7E5}" destId="{A5EE8623-39A3-4F40-96A0-349DD79F7BA4}" srcOrd="4" destOrd="0" presId="urn:microsoft.com/office/officeart/2005/8/layout/list1"/>
    <dgm:cxn modelId="{17FF9B57-52D7-4E1E-98A1-5C6F8F6902ED}" type="presParOf" srcId="{A5EE8623-39A3-4F40-96A0-349DD79F7BA4}" destId="{C6ECF5BB-53CC-457A-B010-017DAC62FFAC}" srcOrd="0" destOrd="0" presId="urn:microsoft.com/office/officeart/2005/8/layout/list1"/>
    <dgm:cxn modelId="{7AE11463-DD35-4922-B72F-851E1674FE1D}" type="presParOf" srcId="{A5EE8623-39A3-4F40-96A0-349DD79F7BA4}" destId="{96278CF9-B90C-4AC5-A9B7-6E83B8F3DBBA}" srcOrd="1" destOrd="0" presId="urn:microsoft.com/office/officeart/2005/8/layout/list1"/>
    <dgm:cxn modelId="{78E22DD8-9A88-4CAE-8B02-F9FCE7910E74}" type="presParOf" srcId="{757375CB-1394-4F1F-8CE4-FAB23A2FA7E5}" destId="{4F649103-8681-4491-8614-D368D6B7732A}" srcOrd="5" destOrd="0" presId="urn:microsoft.com/office/officeart/2005/8/layout/list1"/>
    <dgm:cxn modelId="{A3A46875-4C62-4E62-863E-7208163940CE}" type="presParOf" srcId="{757375CB-1394-4F1F-8CE4-FAB23A2FA7E5}" destId="{3CC2C424-46DA-40D6-B209-17FD27426250}" srcOrd="6" destOrd="0" presId="urn:microsoft.com/office/officeart/2005/8/layout/list1"/>
    <dgm:cxn modelId="{CF5B7927-83FF-4BDC-B241-4504694DD1AC}" type="presParOf" srcId="{757375CB-1394-4F1F-8CE4-FAB23A2FA7E5}" destId="{80631DFD-ACBD-405B-B4D7-27F8345F1EA9}" srcOrd="7" destOrd="0" presId="urn:microsoft.com/office/officeart/2005/8/layout/list1"/>
    <dgm:cxn modelId="{658DD008-892E-49C9-BBD7-33E7CD1668A6}" type="presParOf" srcId="{757375CB-1394-4F1F-8CE4-FAB23A2FA7E5}" destId="{11D3804D-1CB5-4CD8-B43A-D7FD3BBD2821}" srcOrd="8" destOrd="0" presId="urn:microsoft.com/office/officeart/2005/8/layout/list1"/>
    <dgm:cxn modelId="{CFB7678F-1D57-4444-B130-F0BEE0B5DBDD}" type="presParOf" srcId="{11D3804D-1CB5-4CD8-B43A-D7FD3BBD2821}" destId="{07C1D71C-CA3E-4D39-9832-6450B5E4CD42}" srcOrd="0" destOrd="0" presId="urn:microsoft.com/office/officeart/2005/8/layout/list1"/>
    <dgm:cxn modelId="{C94A7C18-9EF3-43D9-9C63-FA2B1CC8FEF2}" type="presParOf" srcId="{11D3804D-1CB5-4CD8-B43A-D7FD3BBD2821}" destId="{242A7995-D125-4F27-A830-E64931222420}" srcOrd="1" destOrd="0" presId="urn:microsoft.com/office/officeart/2005/8/layout/list1"/>
    <dgm:cxn modelId="{02EDD707-0491-416E-AA62-0632E7ABD95B}" type="presParOf" srcId="{757375CB-1394-4F1F-8CE4-FAB23A2FA7E5}" destId="{F8A6ED7B-32F4-4676-A4EE-5FA396660622}" srcOrd="9" destOrd="0" presId="urn:microsoft.com/office/officeart/2005/8/layout/list1"/>
    <dgm:cxn modelId="{2BF569EE-9673-4A49-B4F9-C109952F99FF}" type="presParOf" srcId="{757375CB-1394-4F1F-8CE4-FAB23A2FA7E5}" destId="{7EB4F501-CDB4-4390-9341-98FF57600AE0}" srcOrd="10" destOrd="0" presId="urn:microsoft.com/office/officeart/2005/8/layout/list1"/>
    <dgm:cxn modelId="{10C59965-9F79-4195-86D2-CE99F9336F7E}" type="presParOf" srcId="{757375CB-1394-4F1F-8CE4-FAB23A2FA7E5}" destId="{35C55851-B457-4875-95FB-E61A7857643F}" srcOrd="11" destOrd="0" presId="urn:microsoft.com/office/officeart/2005/8/layout/list1"/>
    <dgm:cxn modelId="{55528692-B80A-497A-9289-D9A1DFB91080}" type="presParOf" srcId="{757375CB-1394-4F1F-8CE4-FAB23A2FA7E5}" destId="{B93B74FF-6078-4C43-9D30-1001010CF196}" srcOrd="12" destOrd="0" presId="urn:microsoft.com/office/officeart/2005/8/layout/list1"/>
    <dgm:cxn modelId="{AA194C69-9340-4CBC-946C-3323F091BA46}" type="presParOf" srcId="{B93B74FF-6078-4C43-9D30-1001010CF196}" destId="{2F9F87A4-D4F1-4DB6-BB05-D5FF18D3D20C}" srcOrd="0" destOrd="0" presId="urn:microsoft.com/office/officeart/2005/8/layout/list1"/>
    <dgm:cxn modelId="{3F495912-F154-4250-B3F2-5EAA8C34D1FC}" type="presParOf" srcId="{B93B74FF-6078-4C43-9D30-1001010CF196}" destId="{8FE1AF98-2B36-4E18-88CB-CAF21B797547}" srcOrd="1" destOrd="0" presId="urn:microsoft.com/office/officeart/2005/8/layout/list1"/>
    <dgm:cxn modelId="{E1461DAD-2491-495A-B82E-FC1AD66EFB5D}" type="presParOf" srcId="{757375CB-1394-4F1F-8CE4-FAB23A2FA7E5}" destId="{5CC381AD-E384-45DC-92A1-7798A7F38623}" srcOrd="13" destOrd="0" presId="urn:microsoft.com/office/officeart/2005/8/layout/list1"/>
    <dgm:cxn modelId="{C11C8EE9-0526-4A5F-89F9-1F5D8EE77251}" type="presParOf" srcId="{757375CB-1394-4F1F-8CE4-FAB23A2FA7E5}" destId="{14D0C3A9-0C01-4E27-9FF6-FD95E52BCE2E}" srcOrd="14" destOrd="0" presId="urn:microsoft.com/office/officeart/2005/8/layout/list1"/>
    <dgm:cxn modelId="{0557CEF0-30A6-4BC1-919F-DA916C64ABB3}" type="presParOf" srcId="{757375CB-1394-4F1F-8CE4-FAB23A2FA7E5}" destId="{1C37A938-D9FB-423C-8607-42668809EBE9}" srcOrd="15" destOrd="0" presId="urn:microsoft.com/office/officeart/2005/8/layout/list1"/>
    <dgm:cxn modelId="{BC2F9526-5151-433A-ADB4-39D10E30E610}" type="presParOf" srcId="{757375CB-1394-4F1F-8CE4-FAB23A2FA7E5}" destId="{CE73557A-57E2-4AC1-8488-1D4DF0B6E1A0}" srcOrd="16" destOrd="0" presId="urn:microsoft.com/office/officeart/2005/8/layout/list1"/>
    <dgm:cxn modelId="{7708D312-56EF-4425-A2A7-97F31642D8F4}" type="presParOf" srcId="{CE73557A-57E2-4AC1-8488-1D4DF0B6E1A0}" destId="{A9C72668-054F-4AC6-B0C5-4F70DA2FC12C}" srcOrd="0" destOrd="0" presId="urn:microsoft.com/office/officeart/2005/8/layout/list1"/>
    <dgm:cxn modelId="{7EC3E63E-1124-47F6-8B4A-65ADB2C9444C}" type="presParOf" srcId="{CE73557A-57E2-4AC1-8488-1D4DF0B6E1A0}" destId="{52C38436-8BB0-4EBF-8C75-86516C156161}" srcOrd="1" destOrd="0" presId="urn:microsoft.com/office/officeart/2005/8/layout/list1"/>
    <dgm:cxn modelId="{1370958B-401E-48DB-87AC-770370076435}" type="presParOf" srcId="{757375CB-1394-4F1F-8CE4-FAB23A2FA7E5}" destId="{406BAF5C-46DB-4109-B0D9-1A3DC2831FD8}" srcOrd="17" destOrd="0" presId="urn:microsoft.com/office/officeart/2005/8/layout/list1"/>
    <dgm:cxn modelId="{A6833099-6DC0-48A9-99E0-51911DE64210}" type="presParOf" srcId="{757375CB-1394-4F1F-8CE4-FAB23A2FA7E5}" destId="{9F52A1F6-7526-4082-848F-416720657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E1DF3A-0484-4785-A090-71E8EEBE1375}"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FDC04B77-7F16-4481-A2C3-E415453E3C78}">
      <dgm:prSet/>
      <dgm:spPr/>
      <dgm:t>
        <a:bodyPr/>
        <a:lstStyle/>
        <a:p>
          <a:pPr>
            <a:lnSpc>
              <a:spcPct val="100000"/>
            </a:lnSpc>
          </a:pPr>
          <a:r>
            <a:rPr lang="en-US" b="1" dirty="0"/>
            <a:t>ABAP Code Scanning</a:t>
          </a:r>
          <a:br>
            <a:rPr lang="en-US" b="1" dirty="0"/>
          </a:br>
          <a:r>
            <a:rPr lang="en-US" dirty="0"/>
            <a:t>Use ATC (ABAP Test Cockpit) and SCI (Code Inspector) to detect vulnerabilities.</a:t>
          </a:r>
        </a:p>
      </dgm:t>
    </dgm:pt>
    <dgm:pt modelId="{CAF5B0E5-0667-4ABE-B745-6065D20BE999}" type="parTrans" cxnId="{88C5CD17-73E1-4F06-BC79-10E97B2CA210}">
      <dgm:prSet/>
      <dgm:spPr/>
      <dgm:t>
        <a:bodyPr/>
        <a:lstStyle/>
        <a:p>
          <a:endParaRPr lang="en-US"/>
        </a:p>
      </dgm:t>
    </dgm:pt>
    <dgm:pt modelId="{086D361D-B864-4CBE-B7BD-11D707F7F6AE}" type="sibTrans" cxnId="{88C5CD17-73E1-4F06-BC79-10E97B2CA210}">
      <dgm:prSet/>
      <dgm:spPr/>
      <dgm:t>
        <a:bodyPr/>
        <a:lstStyle/>
        <a:p>
          <a:pPr>
            <a:lnSpc>
              <a:spcPct val="100000"/>
            </a:lnSpc>
          </a:pPr>
          <a:endParaRPr lang="en-US"/>
        </a:p>
      </dgm:t>
    </dgm:pt>
    <dgm:pt modelId="{617E7D7A-EB3A-4628-96C8-795CB1439552}">
      <dgm:prSet/>
      <dgm:spPr/>
      <dgm:t>
        <a:bodyPr/>
        <a:lstStyle/>
        <a:p>
          <a:pPr>
            <a:lnSpc>
              <a:spcPct val="100000"/>
            </a:lnSpc>
          </a:pPr>
          <a:r>
            <a:rPr lang="en-US" b="1" dirty="0"/>
            <a:t>Authorization Checks:</a:t>
          </a:r>
          <a:br>
            <a:rPr lang="en-US" dirty="0"/>
          </a:br>
          <a:r>
            <a:rPr lang="en-US" dirty="0"/>
            <a:t>Implement AUTHORITY-CHECK and manage roles via SU24 and PFCG.</a:t>
          </a:r>
        </a:p>
      </dgm:t>
    </dgm:pt>
    <dgm:pt modelId="{4F4B3890-8453-45D2-B2C5-AB95051CCD15}" type="parTrans" cxnId="{1A958B3D-7E80-456B-AC55-157F41B594C1}">
      <dgm:prSet/>
      <dgm:spPr/>
      <dgm:t>
        <a:bodyPr/>
        <a:lstStyle/>
        <a:p>
          <a:endParaRPr lang="en-US"/>
        </a:p>
      </dgm:t>
    </dgm:pt>
    <dgm:pt modelId="{9EED89EB-9136-4D8A-8BEA-AEE8FB5F7461}" type="sibTrans" cxnId="{1A958B3D-7E80-456B-AC55-157F41B594C1}">
      <dgm:prSet/>
      <dgm:spPr/>
      <dgm:t>
        <a:bodyPr/>
        <a:lstStyle/>
        <a:p>
          <a:pPr>
            <a:lnSpc>
              <a:spcPct val="100000"/>
            </a:lnSpc>
          </a:pPr>
          <a:endParaRPr lang="en-US"/>
        </a:p>
      </dgm:t>
    </dgm:pt>
    <dgm:pt modelId="{9905BC56-F561-4AE8-BC9E-CC3C86500C09}">
      <dgm:prSet/>
      <dgm:spPr/>
      <dgm:t>
        <a:bodyPr/>
        <a:lstStyle/>
        <a:p>
          <a:pPr>
            <a:lnSpc>
              <a:spcPct val="100000"/>
            </a:lnSpc>
          </a:pPr>
          <a:r>
            <a:rPr lang="en-US" b="1" dirty="0"/>
            <a:t>Secure Connectivity</a:t>
          </a:r>
          <a:br>
            <a:rPr lang="en-US" dirty="0"/>
          </a:br>
          <a:r>
            <a:rPr lang="en-US" dirty="0"/>
            <a:t>Use SAP Cloud Connector and HTTPS/TLS for secure data transmission.</a:t>
          </a:r>
        </a:p>
      </dgm:t>
    </dgm:pt>
    <dgm:pt modelId="{2AA32B9D-28B6-411D-AF8B-ABDA11812EC9}" type="parTrans" cxnId="{18780F83-F051-40F4-AC56-8E31A35AF852}">
      <dgm:prSet/>
      <dgm:spPr/>
      <dgm:t>
        <a:bodyPr/>
        <a:lstStyle/>
        <a:p>
          <a:endParaRPr lang="en-US"/>
        </a:p>
      </dgm:t>
    </dgm:pt>
    <dgm:pt modelId="{72D86671-3219-4D7F-8D80-5AC440657595}" type="sibTrans" cxnId="{18780F83-F051-40F4-AC56-8E31A35AF852}">
      <dgm:prSet/>
      <dgm:spPr/>
      <dgm:t>
        <a:bodyPr/>
        <a:lstStyle/>
        <a:p>
          <a:pPr>
            <a:lnSpc>
              <a:spcPct val="100000"/>
            </a:lnSpc>
          </a:pPr>
          <a:endParaRPr lang="en-US"/>
        </a:p>
      </dgm:t>
    </dgm:pt>
    <dgm:pt modelId="{921EAF52-CAD0-4DCE-8004-AD38528DF26B}">
      <dgm:prSet/>
      <dgm:spPr/>
      <dgm:t>
        <a:bodyPr/>
        <a:lstStyle/>
        <a:p>
          <a:pPr>
            <a:lnSpc>
              <a:spcPct val="100000"/>
            </a:lnSpc>
          </a:pPr>
          <a:r>
            <a:rPr lang="en-US" b="1" dirty="0"/>
            <a:t>Identity &amp; Access Management</a:t>
          </a:r>
          <a:br>
            <a:rPr lang="en-US" dirty="0"/>
          </a:br>
          <a:r>
            <a:rPr lang="en-US" dirty="0"/>
            <a:t>Apply OAuth 2.0, SAML, and SAP IAS for user authentication.</a:t>
          </a:r>
        </a:p>
      </dgm:t>
    </dgm:pt>
    <dgm:pt modelId="{20AA6EFE-636A-4139-A9CF-DBA8796746CB}" type="parTrans" cxnId="{E383F50F-E525-4A8D-B589-764918383AA7}">
      <dgm:prSet/>
      <dgm:spPr/>
      <dgm:t>
        <a:bodyPr/>
        <a:lstStyle/>
        <a:p>
          <a:endParaRPr lang="en-US"/>
        </a:p>
      </dgm:t>
    </dgm:pt>
    <dgm:pt modelId="{B3D15949-C2F1-45CA-A507-57E14228A8D2}" type="sibTrans" cxnId="{E383F50F-E525-4A8D-B589-764918383AA7}">
      <dgm:prSet/>
      <dgm:spPr/>
      <dgm:t>
        <a:bodyPr/>
        <a:lstStyle/>
        <a:p>
          <a:pPr>
            <a:lnSpc>
              <a:spcPct val="100000"/>
            </a:lnSpc>
          </a:pPr>
          <a:endParaRPr lang="en-US"/>
        </a:p>
      </dgm:t>
    </dgm:pt>
    <dgm:pt modelId="{BEC5FFBF-7D3F-4E06-BCA9-7A86797CAAD8}">
      <dgm:prSet/>
      <dgm:spPr/>
      <dgm:t>
        <a:bodyPr/>
        <a:lstStyle/>
        <a:p>
          <a:pPr>
            <a:lnSpc>
              <a:spcPct val="100000"/>
            </a:lnSpc>
          </a:pPr>
          <a:r>
            <a:rPr lang="en-US" b="1" dirty="0"/>
            <a:t>Audit &amp; Monitoring</a:t>
          </a:r>
          <a:br>
            <a:rPr lang="en-US" dirty="0"/>
          </a:br>
          <a:r>
            <a:rPr lang="en-US" dirty="0"/>
            <a:t>Enable SAP Security Audit Log, Cloud ALM, and Solution Manager for compliance.</a:t>
          </a:r>
        </a:p>
      </dgm:t>
    </dgm:pt>
    <dgm:pt modelId="{B6725FB5-22A6-490B-A7D1-280870D8CDFC}" type="parTrans" cxnId="{44D97425-70DA-4507-9E08-528C1E74F622}">
      <dgm:prSet/>
      <dgm:spPr/>
      <dgm:t>
        <a:bodyPr/>
        <a:lstStyle/>
        <a:p>
          <a:endParaRPr lang="en-US"/>
        </a:p>
      </dgm:t>
    </dgm:pt>
    <dgm:pt modelId="{E7CAEFF4-9790-40AA-8A6B-45D78C7C01FB}" type="sibTrans" cxnId="{44D97425-70DA-4507-9E08-528C1E74F622}">
      <dgm:prSet/>
      <dgm:spPr/>
      <dgm:t>
        <a:bodyPr/>
        <a:lstStyle/>
        <a:p>
          <a:pPr>
            <a:lnSpc>
              <a:spcPct val="100000"/>
            </a:lnSpc>
          </a:pPr>
          <a:endParaRPr lang="en-US"/>
        </a:p>
      </dgm:t>
    </dgm:pt>
    <dgm:pt modelId="{A2A3BB31-5AF1-4476-8938-38F4D337E82A}">
      <dgm:prSet/>
      <dgm:spPr/>
      <dgm:t>
        <a:bodyPr/>
        <a:lstStyle/>
        <a:p>
          <a:pPr>
            <a:lnSpc>
              <a:spcPct val="100000"/>
            </a:lnSpc>
          </a:pPr>
          <a:r>
            <a:rPr lang="en-US" b="1" dirty="0"/>
            <a:t>DAST Scanning</a:t>
          </a:r>
          <a:br>
            <a:rPr lang="en-US" dirty="0"/>
          </a:br>
          <a:r>
            <a:rPr lang="en-US" dirty="0"/>
            <a:t>No specific recommendations</a:t>
          </a:r>
        </a:p>
      </dgm:t>
    </dgm:pt>
    <dgm:pt modelId="{E0334437-AF94-4E7C-AF2C-3784F198975F}" type="parTrans" cxnId="{E9070930-6F17-4DA2-B80F-A6C09722AF24}">
      <dgm:prSet/>
      <dgm:spPr/>
      <dgm:t>
        <a:bodyPr/>
        <a:lstStyle/>
        <a:p>
          <a:endParaRPr lang="en-US"/>
        </a:p>
      </dgm:t>
    </dgm:pt>
    <dgm:pt modelId="{B61E3979-AFC1-4A82-8307-5B845C818757}" type="sibTrans" cxnId="{E9070930-6F17-4DA2-B80F-A6C09722AF24}">
      <dgm:prSet/>
      <dgm:spPr/>
      <dgm:t>
        <a:bodyPr/>
        <a:lstStyle/>
        <a:p>
          <a:endParaRPr lang="en-US"/>
        </a:p>
      </dgm:t>
    </dgm:pt>
    <dgm:pt modelId="{7A206FD8-64BF-4E52-9488-07C7FC1356B0}" type="pres">
      <dgm:prSet presAssocID="{12E1DF3A-0484-4785-A090-71E8EEBE1375}" presName="root" presStyleCnt="0">
        <dgm:presLayoutVars>
          <dgm:dir/>
          <dgm:resizeHandles val="exact"/>
        </dgm:presLayoutVars>
      </dgm:prSet>
      <dgm:spPr/>
    </dgm:pt>
    <dgm:pt modelId="{EE7DF47C-BF2B-44BA-B60E-47E05C37D9FB}" type="pres">
      <dgm:prSet presAssocID="{12E1DF3A-0484-4785-A090-71E8EEBE1375}" presName="container" presStyleCnt="0">
        <dgm:presLayoutVars>
          <dgm:dir/>
          <dgm:resizeHandles val="exact"/>
        </dgm:presLayoutVars>
      </dgm:prSet>
      <dgm:spPr/>
    </dgm:pt>
    <dgm:pt modelId="{7281A94E-94CB-4AAF-AB25-B5D19A2E1966}" type="pres">
      <dgm:prSet presAssocID="{FDC04B77-7F16-4481-A2C3-E415453E3C78}" presName="compNode" presStyleCnt="0"/>
      <dgm:spPr/>
    </dgm:pt>
    <dgm:pt modelId="{D170D1FA-150F-4D54-A395-597C961C7DB5}" type="pres">
      <dgm:prSet presAssocID="{FDC04B77-7F16-4481-A2C3-E415453E3C78}" presName="iconBgRect" presStyleLbl="bgShp" presStyleIdx="0" presStyleCnt="6"/>
      <dgm:spPr/>
    </dgm:pt>
    <dgm:pt modelId="{3FE7DF55-79AC-4A69-9BBF-1E87B3BA1918}" type="pres">
      <dgm:prSet presAssocID="{FDC04B77-7F16-4481-A2C3-E415453E3C7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A147667A-B582-4AD8-A8C2-142E1DDBE8E0}" type="pres">
      <dgm:prSet presAssocID="{FDC04B77-7F16-4481-A2C3-E415453E3C78}" presName="spaceRect" presStyleCnt="0"/>
      <dgm:spPr/>
    </dgm:pt>
    <dgm:pt modelId="{B40BD4EB-FE82-401D-A366-C055A203D69F}" type="pres">
      <dgm:prSet presAssocID="{FDC04B77-7F16-4481-A2C3-E415453E3C78}" presName="textRect" presStyleLbl="revTx" presStyleIdx="0" presStyleCnt="6">
        <dgm:presLayoutVars>
          <dgm:chMax val="1"/>
          <dgm:chPref val="1"/>
        </dgm:presLayoutVars>
      </dgm:prSet>
      <dgm:spPr/>
    </dgm:pt>
    <dgm:pt modelId="{2358D474-E992-43DC-A8A3-B590A8ADAB74}" type="pres">
      <dgm:prSet presAssocID="{086D361D-B864-4CBE-B7BD-11D707F7F6AE}" presName="sibTrans" presStyleLbl="sibTrans2D1" presStyleIdx="0" presStyleCnt="0"/>
      <dgm:spPr/>
    </dgm:pt>
    <dgm:pt modelId="{0BF6EDFC-C2C3-4D86-B6D3-CF23770FBF38}" type="pres">
      <dgm:prSet presAssocID="{617E7D7A-EB3A-4628-96C8-795CB1439552}" presName="compNode" presStyleCnt="0"/>
      <dgm:spPr/>
    </dgm:pt>
    <dgm:pt modelId="{858FF499-CB33-4FF5-8F70-43A46EFAB37D}" type="pres">
      <dgm:prSet presAssocID="{617E7D7A-EB3A-4628-96C8-795CB1439552}" presName="iconBgRect" presStyleLbl="bgShp" presStyleIdx="1" presStyleCnt="6"/>
      <dgm:spPr/>
    </dgm:pt>
    <dgm:pt modelId="{D4260EAD-3AE6-439A-9015-C071C5F7D8E3}" type="pres">
      <dgm:prSet presAssocID="{617E7D7A-EB3A-4628-96C8-795CB143955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AA206DA4-3287-4A6D-A8FE-23669FC4ADF9}" type="pres">
      <dgm:prSet presAssocID="{617E7D7A-EB3A-4628-96C8-795CB1439552}" presName="spaceRect" presStyleCnt="0"/>
      <dgm:spPr/>
    </dgm:pt>
    <dgm:pt modelId="{0F4656DB-17AF-4E25-BA09-6A8CA77DA5FC}" type="pres">
      <dgm:prSet presAssocID="{617E7D7A-EB3A-4628-96C8-795CB1439552}" presName="textRect" presStyleLbl="revTx" presStyleIdx="1" presStyleCnt="6">
        <dgm:presLayoutVars>
          <dgm:chMax val="1"/>
          <dgm:chPref val="1"/>
        </dgm:presLayoutVars>
      </dgm:prSet>
      <dgm:spPr/>
    </dgm:pt>
    <dgm:pt modelId="{3C8979C2-D7F3-49E5-BF8D-ACE2AEE4D2B0}" type="pres">
      <dgm:prSet presAssocID="{9EED89EB-9136-4D8A-8BEA-AEE8FB5F7461}" presName="sibTrans" presStyleLbl="sibTrans2D1" presStyleIdx="0" presStyleCnt="0"/>
      <dgm:spPr/>
    </dgm:pt>
    <dgm:pt modelId="{BD7E9110-B633-4940-AA8B-5E994F018C9C}" type="pres">
      <dgm:prSet presAssocID="{9905BC56-F561-4AE8-BC9E-CC3C86500C09}" presName="compNode" presStyleCnt="0"/>
      <dgm:spPr/>
    </dgm:pt>
    <dgm:pt modelId="{C92867E6-0C45-43AA-AF6C-EAB6619D8528}" type="pres">
      <dgm:prSet presAssocID="{9905BC56-F561-4AE8-BC9E-CC3C86500C09}" presName="iconBgRect" presStyleLbl="bgShp" presStyleIdx="2" presStyleCnt="6"/>
      <dgm:spPr/>
    </dgm:pt>
    <dgm:pt modelId="{A1CC56D1-3102-44D9-AC5D-7CC116484B98}" type="pres">
      <dgm:prSet presAssocID="{9905BC56-F561-4AE8-BC9E-CC3C86500C0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2560F3FE-E9B9-4B52-9C91-1763ACE9BB92}" type="pres">
      <dgm:prSet presAssocID="{9905BC56-F561-4AE8-BC9E-CC3C86500C09}" presName="spaceRect" presStyleCnt="0"/>
      <dgm:spPr/>
    </dgm:pt>
    <dgm:pt modelId="{0CB6A215-9AEE-4E8B-ADB8-34DDF2BDF4E8}" type="pres">
      <dgm:prSet presAssocID="{9905BC56-F561-4AE8-BC9E-CC3C86500C09}" presName="textRect" presStyleLbl="revTx" presStyleIdx="2" presStyleCnt="6">
        <dgm:presLayoutVars>
          <dgm:chMax val="1"/>
          <dgm:chPref val="1"/>
        </dgm:presLayoutVars>
      </dgm:prSet>
      <dgm:spPr/>
    </dgm:pt>
    <dgm:pt modelId="{A93B5852-A0E6-4E3B-9E91-7F042D306086}" type="pres">
      <dgm:prSet presAssocID="{72D86671-3219-4D7F-8D80-5AC440657595}" presName="sibTrans" presStyleLbl="sibTrans2D1" presStyleIdx="0" presStyleCnt="0"/>
      <dgm:spPr/>
    </dgm:pt>
    <dgm:pt modelId="{30F06615-B2D2-4714-ACE6-41FE76EDCDC1}" type="pres">
      <dgm:prSet presAssocID="{921EAF52-CAD0-4DCE-8004-AD38528DF26B}" presName="compNode" presStyleCnt="0"/>
      <dgm:spPr/>
    </dgm:pt>
    <dgm:pt modelId="{9E2B98B5-8095-4B0E-B15D-B56975638486}" type="pres">
      <dgm:prSet presAssocID="{921EAF52-CAD0-4DCE-8004-AD38528DF26B}" presName="iconBgRect" presStyleLbl="bgShp" presStyleIdx="3" presStyleCnt="6"/>
      <dgm:spPr/>
    </dgm:pt>
    <dgm:pt modelId="{EC882717-BD02-4123-A740-54F3A9B64A9A}" type="pres">
      <dgm:prSet presAssocID="{921EAF52-CAD0-4DCE-8004-AD38528DF2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F250B0F7-90AC-48E1-8C75-95085108467E}" type="pres">
      <dgm:prSet presAssocID="{921EAF52-CAD0-4DCE-8004-AD38528DF26B}" presName="spaceRect" presStyleCnt="0"/>
      <dgm:spPr/>
    </dgm:pt>
    <dgm:pt modelId="{B94BA9D9-D9EF-417C-A4FA-F1E7BF41F53F}" type="pres">
      <dgm:prSet presAssocID="{921EAF52-CAD0-4DCE-8004-AD38528DF26B}" presName="textRect" presStyleLbl="revTx" presStyleIdx="3" presStyleCnt="6">
        <dgm:presLayoutVars>
          <dgm:chMax val="1"/>
          <dgm:chPref val="1"/>
        </dgm:presLayoutVars>
      </dgm:prSet>
      <dgm:spPr/>
    </dgm:pt>
    <dgm:pt modelId="{8E41D730-64B5-47B4-A447-8E844F0C0BB5}" type="pres">
      <dgm:prSet presAssocID="{B3D15949-C2F1-45CA-A507-57E14228A8D2}" presName="sibTrans" presStyleLbl="sibTrans2D1" presStyleIdx="0" presStyleCnt="0"/>
      <dgm:spPr/>
    </dgm:pt>
    <dgm:pt modelId="{51FE3957-0B42-4447-BB50-1C308B42165D}" type="pres">
      <dgm:prSet presAssocID="{BEC5FFBF-7D3F-4E06-BCA9-7A86797CAAD8}" presName="compNode" presStyleCnt="0"/>
      <dgm:spPr/>
    </dgm:pt>
    <dgm:pt modelId="{D6E9126E-ACD7-4322-A858-3E7CBCA6DEAA}" type="pres">
      <dgm:prSet presAssocID="{BEC5FFBF-7D3F-4E06-BCA9-7A86797CAAD8}" presName="iconBgRect" presStyleLbl="bgShp" presStyleIdx="4" presStyleCnt="6"/>
      <dgm:spPr/>
    </dgm:pt>
    <dgm:pt modelId="{3F66E3E8-A7DB-4661-ADF5-138F274E270D}" type="pres">
      <dgm:prSet presAssocID="{BEC5FFBF-7D3F-4E06-BCA9-7A86797CAAD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77EA426-48F4-47C5-BA50-0317A65EDF0C}" type="pres">
      <dgm:prSet presAssocID="{BEC5FFBF-7D3F-4E06-BCA9-7A86797CAAD8}" presName="spaceRect" presStyleCnt="0"/>
      <dgm:spPr/>
    </dgm:pt>
    <dgm:pt modelId="{0658F5F8-275B-4A80-84E9-2E03A331F34D}" type="pres">
      <dgm:prSet presAssocID="{BEC5FFBF-7D3F-4E06-BCA9-7A86797CAAD8}" presName="textRect" presStyleLbl="revTx" presStyleIdx="4" presStyleCnt="6">
        <dgm:presLayoutVars>
          <dgm:chMax val="1"/>
          <dgm:chPref val="1"/>
        </dgm:presLayoutVars>
      </dgm:prSet>
      <dgm:spPr/>
    </dgm:pt>
    <dgm:pt modelId="{09BA1382-354D-4DAB-9ED3-CB4EFB8788C4}" type="pres">
      <dgm:prSet presAssocID="{E7CAEFF4-9790-40AA-8A6B-45D78C7C01FB}" presName="sibTrans" presStyleLbl="sibTrans2D1" presStyleIdx="0" presStyleCnt="0"/>
      <dgm:spPr/>
    </dgm:pt>
    <dgm:pt modelId="{A47E3584-E290-4596-A9D5-04A73964B719}" type="pres">
      <dgm:prSet presAssocID="{A2A3BB31-5AF1-4476-8938-38F4D337E82A}" presName="compNode" presStyleCnt="0"/>
      <dgm:spPr/>
    </dgm:pt>
    <dgm:pt modelId="{489188B5-DC19-48AB-8BDB-41C21E2DD33A}" type="pres">
      <dgm:prSet presAssocID="{A2A3BB31-5AF1-4476-8938-38F4D337E82A}" presName="iconBgRect" presStyleLbl="bgShp" presStyleIdx="5" presStyleCnt="6"/>
      <dgm:spPr/>
    </dgm:pt>
    <dgm:pt modelId="{F312365E-3A25-4EE8-914A-B1B5AC904B5C}" type="pres">
      <dgm:prSet presAssocID="{A2A3BB31-5AF1-4476-8938-38F4D337E82A}"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pider web with solid fill"/>
        </a:ext>
      </dgm:extLst>
    </dgm:pt>
    <dgm:pt modelId="{A57B64A5-C1CF-4B00-9983-3DCF08E92927}" type="pres">
      <dgm:prSet presAssocID="{A2A3BB31-5AF1-4476-8938-38F4D337E82A}" presName="spaceRect" presStyleCnt="0"/>
      <dgm:spPr/>
    </dgm:pt>
    <dgm:pt modelId="{7A6F0094-A4AF-4B8B-80F1-BDDF3C13865E}" type="pres">
      <dgm:prSet presAssocID="{A2A3BB31-5AF1-4476-8938-38F4D337E82A}" presName="textRect" presStyleLbl="revTx" presStyleIdx="5" presStyleCnt="6">
        <dgm:presLayoutVars>
          <dgm:chMax val="1"/>
          <dgm:chPref val="1"/>
        </dgm:presLayoutVars>
      </dgm:prSet>
      <dgm:spPr/>
    </dgm:pt>
  </dgm:ptLst>
  <dgm:cxnLst>
    <dgm:cxn modelId="{C9E9FB04-7891-474F-AB72-EC188E123246}" type="presOf" srcId="{921EAF52-CAD0-4DCE-8004-AD38528DF26B}" destId="{B94BA9D9-D9EF-417C-A4FA-F1E7BF41F53F}" srcOrd="0" destOrd="0" presId="urn:microsoft.com/office/officeart/2018/2/layout/IconCircleList"/>
    <dgm:cxn modelId="{E383F50F-E525-4A8D-B589-764918383AA7}" srcId="{12E1DF3A-0484-4785-A090-71E8EEBE1375}" destId="{921EAF52-CAD0-4DCE-8004-AD38528DF26B}" srcOrd="3" destOrd="0" parTransId="{20AA6EFE-636A-4139-A9CF-DBA8796746CB}" sibTransId="{B3D15949-C2F1-45CA-A507-57E14228A8D2}"/>
    <dgm:cxn modelId="{91CBDB12-6C8A-4332-88F1-C89A6139030C}" type="presOf" srcId="{FDC04B77-7F16-4481-A2C3-E415453E3C78}" destId="{B40BD4EB-FE82-401D-A366-C055A203D69F}" srcOrd="0" destOrd="0" presId="urn:microsoft.com/office/officeart/2018/2/layout/IconCircleList"/>
    <dgm:cxn modelId="{88C5CD17-73E1-4F06-BC79-10E97B2CA210}" srcId="{12E1DF3A-0484-4785-A090-71E8EEBE1375}" destId="{FDC04B77-7F16-4481-A2C3-E415453E3C78}" srcOrd="0" destOrd="0" parTransId="{CAF5B0E5-0667-4ABE-B745-6065D20BE999}" sibTransId="{086D361D-B864-4CBE-B7BD-11D707F7F6AE}"/>
    <dgm:cxn modelId="{5D129B1C-49BE-4623-A96B-34AC4B2D914B}" type="presOf" srcId="{12E1DF3A-0484-4785-A090-71E8EEBE1375}" destId="{7A206FD8-64BF-4E52-9488-07C7FC1356B0}" srcOrd="0" destOrd="0" presId="urn:microsoft.com/office/officeart/2018/2/layout/IconCircleList"/>
    <dgm:cxn modelId="{44D97425-70DA-4507-9E08-528C1E74F622}" srcId="{12E1DF3A-0484-4785-A090-71E8EEBE1375}" destId="{BEC5FFBF-7D3F-4E06-BCA9-7A86797CAAD8}" srcOrd="4" destOrd="0" parTransId="{B6725FB5-22A6-490B-A7D1-280870D8CDFC}" sibTransId="{E7CAEFF4-9790-40AA-8A6B-45D78C7C01FB}"/>
    <dgm:cxn modelId="{E9070930-6F17-4DA2-B80F-A6C09722AF24}" srcId="{12E1DF3A-0484-4785-A090-71E8EEBE1375}" destId="{A2A3BB31-5AF1-4476-8938-38F4D337E82A}" srcOrd="5" destOrd="0" parTransId="{E0334437-AF94-4E7C-AF2C-3784F198975F}" sibTransId="{B61E3979-AFC1-4A82-8307-5B845C818757}"/>
    <dgm:cxn modelId="{D26D113C-F970-4225-8830-6BB0E4BC4395}" type="presOf" srcId="{617E7D7A-EB3A-4628-96C8-795CB1439552}" destId="{0F4656DB-17AF-4E25-BA09-6A8CA77DA5FC}" srcOrd="0" destOrd="0" presId="urn:microsoft.com/office/officeart/2018/2/layout/IconCircleList"/>
    <dgm:cxn modelId="{1A958B3D-7E80-456B-AC55-157F41B594C1}" srcId="{12E1DF3A-0484-4785-A090-71E8EEBE1375}" destId="{617E7D7A-EB3A-4628-96C8-795CB1439552}" srcOrd="1" destOrd="0" parTransId="{4F4B3890-8453-45D2-B2C5-AB95051CCD15}" sibTransId="{9EED89EB-9136-4D8A-8BEA-AEE8FB5F7461}"/>
    <dgm:cxn modelId="{BDD2A47D-3440-48C9-95D2-748830AC240E}" type="presOf" srcId="{BEC5FFBF-7D3F-4E06-BCA9-7A86797CAAD8}" destId="{0658F5F8-275B-4A80-84E9-2E03A331F34D}" srcOrd="0" destOrd="0" presId="urn:microsoft.com/office/officeart/2018/2/layout/IconCircleList"/>
    <dgm:cxn modelId="{18780F83-F051-40F4-AC56-8E31A35AF852}" srcId="{12E1DF3A-0484-4785-A090-71E8EEBE1375}" destId="{9905BC56-F561-4AE8-BC9E-CC3C86500C09}" srcOrd="2" destOrd="0" parTransId="{2AA32B9D-28B6-411D-AF8B-ABDA11812EC9}" sibTransId="{72D86671-3219-4D7F-8D80-5AC440657595}"/>
    <dgm:cxn modelId="{9D28CA88-5615-4D13-8EB5-3EE8CE6B90E4}" type="presOf" srcId="{E7CAEFF4-9790-40AA-8A6B-45D78C7C01FB}" destId="{09BA1382-354D-4DAB-9ED3-CB4EFB8788C4}" srcOrd="0" destOrd="0" presId="urn:microsoft.com/office/officeart/2018/2/layout/IconCircleList"/>
    <dgm:cxn modelId="{CD76A095-1C9F-4E33-8427-EBF9F36BE8B8}" type="presOf" srcId="{9EED89EB-9136-4D8A-8BEA-AEE8FB5F7461}" destId="{3C8979C2-D7F3-49E5-BF8D-ACE2AEE4D2B0}" srcOrd="0" destOrd="0" presId="urn:microsoft.com/office/officeart/2018/2/layout/IconCircleList"/>
    <dgm:cxn modelId="{9B149E9A-5E8D-4544-97AF-04283C873D2B}" type="presOf" srcId="{9905BC56-F561-4AE8-BC9E-CC3C86500C09}" destId="{0CB6A215-9AEE-4E8B-ADB8-34DDF2BDF4E8}" srcOrd="0" destOrd="0" presId="urn:microsoft.com/office/officeart/2018/2/layout/IconCircleList"/>
    <dgm:cxn modelId="{05AF0D9D-56FE-4442-8C75-92E1E72008A4}" type="presOf" srcId="{A2A3BB31-5AF1-4476-8938-38F4D337E82A}" destId="{7A6F0094-A4AF-4B8B-80F1-BDDF3C13865E}" srcOrd="0" destOrd="0" presId="urn:microsoft.com/office/officeart/2018/2/layout/IconCircleList"/>
    <dgm:cxn modelId="{7F8AE6A4-2473-444B-BBE1-5B443E8C73A8}" type="presOf" srcId="{086D361D-B864-4CBE-B7BD-11D707F7F6AE}" destId="{2358D474-E992-43DC-A8A3-B590A8ADAB74}" srcOrd="0" destOrd="0" presId="urn:microsoft.com/office/officeart/2018/2/layout/IconCircleList"/>
    <dgm:cxn modelId="{8D22F2CE-FC52-419A-8D46-EE8AF7A539CF}" type="presOf" srcId="{72D86671-3219-4D7F-8D80-5AC440657595}" destId="{A93B5852-A0E6-4E3B-9E91-7F042D306086}" srcOrd="0" destOrd="0" presId="urn:microsoft.com/office/officeart/2018/2/layout/IconCircleList"/>
    <dgm:cxn modelId="{84CCE6D7-2690-452A-BE09-4177DF101B5F}" type="presOf" srcId="{B3D15949-C2F1-45CA-A507-57E14228A8D2}" destId="{8E41D730-64B5-47B4-A447-8E844F0C0BB5}" srcOrd="0" destOrd="0" presId="urn:microsoft.com/office/officeart/2018/2/layout/IconCircleList"/>
    <dgm:cxn modelId="{838D7E30-9C2B-4F32-8B34-1797362DDE71}" type="presParOf" srcId="{7A206FD8-64BF-4E52-9488-07C7FC1356B0}" destId="{EE7DF47C-BF2B-44BA-B60E-47E05C37D9FB}" srcOrd="0" destOrd="0" presId="urn:microsoft.com/office/officeart/2018/2/layout/IconCircleList"/>
    <dgm:cxn modelId="{DAC9ADC5-292A-4C5F-B5A9-580161EF8EC9}" type="presParOf" srcId="{EE7DF47C-BF2B-44BA-B60E-47E05C37D9FB}" destId="{7281A94E-94CB-4AAF-AB25-B5D19A2E1966}" srcOrd="0" destOrd="0" presId="urn:microsoft.com/office/officeart/2018/2/layout/IconCircleList"/>
    <dgm:cxn modelId="{87851E0C-15C0-4BCC-968F-0C0CC8C8086A}" type="presParOf" srcId="{7281A94E-94CB-4AAF-AB25-B5D19A2E1966}" destId="{D170D1FA-150F-4D54-A395-597C961C7DB5}" srcOrd="0" destOrd="0" presId="urn:microsoft.com/office/officeart/2018/2/layout/IconCircleList"/>
    <dgm:cxn modelId="{3973DF14-DB74-4EF0-BD70-F3D6F3E5420B}" type="presParOf" srcId="{7281A94E-94CB-4AAF-AB25-B5D19A2E1966}" destId="{3FE7DF55-79AC-4A69-9BBF-1E87B3BA1918}" srcOrd="1" destOrd="0" presId="urn:microsoft.com/office/officeart/2018/2/layout/IconCircleList"/>
    <dgm:cxn modelId="{1F33BCA0-DF93-4103-8CC0-E1D9F3F6FC38}" type="presParOf" srcId="{7281A94E-94CB-4AAF-AB25-B5D19A2E1966}" destId="{A147667A-B582-4AD8-A8C2-142E1DDBE8E0}" srcOrd="2" destOrd="0" presId="urn:microsoft.com/office/officeart/2018/2/layout/IconCircleList"/>
    <dgm:cxn modelId="{E41B1EF3-6490-4069-9A4C-F7A1CDE8C0D5}" type="presParOf" srcId="{7281A94E-94CB-4AAF-AB25-B5D19A2E1966}" destId="{B40BD4EB-FE82-401D-A366-C055A203D69F}" srcOrd="3" destOrd="0" presId="urn:microsoft.com/office/officeart/2018/2/layout/IconCircleList"/>
    <dgm:cxn modelId="{CBD76A5B-A692-4C1F-98B2-CCEE0E3E9008}" type="presParOf" srcId="{EE7DF47C-BF2B-44BA-B60E-47E05C37D9FB}" destId="{2358D474-E992-43DC-A8A3-B590A8ADAB74}" srcOrd="1" destOrd="0" presId="urn:microsoft.com/office/officeart/2018/2/layout/IconCircleList"/>
    <dgm:cxn modelId="{5761EF14-DE57-4616-B272-0FD96DD32115}" type="presParOf" srcId="{EE7DF47C-BF2B-44BA-B60E-47E05C37D9FB}" destId="{0BF6EDFC-C2C3-4D86-B6D3-CF23770FBF38}" srcOrd="2" destOrd="0" presId="urn:microsoft.com/office/officeart/2018/2/layout/IconCircleList"/>
    <dgm:cxn modelId="{FA840AD1-8322-4F16-9853-DB8CE824A16F}" type="presParOf" srcId="{0BF6EDFC-C2C3-4D86-B6D3-CF23770FBF38}" destId="{858FF499-CB33-4FF5-8F70-43A46EFAB37D}" srcOrd="0" destOrd="0" presId="urn:microsoft.com/office/officeart/2018/2/layout/IconCircleList"/>
    <dgm:cxn modelId="{F19DDAE9-B6F1-452F-A343-A5D6EA22A805}" type="presParOf" srcId="{0BF6EDFC-C2C3-4D86-B6D3-CF23770FBF38}" destId="{D4260EAD-3AE6-439A-9015-C071C5F7D8E3}" srcOrd="1" destOrd="0" presId="urn:microsoft.com/office/officeart/2018/2/layout/IconCircleList"/>
    <dgm:cxn modelId="{D4CD9B03-7885-4C8A-B87B-3CE343A8FAED}" type="presParOf" srcId="{0BF6EDFC-C2C3-4D86-B6D3-CF23770FBF38}" destId="{AA206DA4-3287-4A6D-A8FE-23669FC4ADF9}" srcOrd="2" destOrd="0" presId="urn:microsoft.com/office/officeart/2018/2/layout/IconCircleList"/>
    <dgm:cxn modelId="{F51A8978-43AB-431D-A526-4BF64E0AF773}" type="presParOf" srcId="{0BF6EDFC-C2C3-4D86-B6D3-CF23770FBF38}" destId="{0F4656DB-17AF-4E25-BA09-6A8CA77DA5FC}" srcOrd="3" destOrd="0" presId="urn:microsoft.com/office/officeart/2018/2/layout/IconCircleList"/>
    <dgm:cxn modelId="{B559ED62-9AAA-4088-8974-AA858405A0E6}" type="presParOf" srcId="{EE7DF47C-BF2B-44BA-B60E-47E05C37D9FB}" destId="{3C8979C2-D7F3-49E5-BF8D-ACE2AEE4D2B0}" srcOrd="3" destOrd="0" presId="urn:microsoft.com/office/officeart/2018/2/layout/IconCircleList"/>
    <dgm:cxn modelId="{46C2F9CC-D924-42AC-952B-A39EE02B8E7F}" type="presParOf" srcId="{EE7DF47C-BF2B-44BA-B60E-47E05C37D9FB}" destId="{BD7E9110-B633-4940-AA8B-5E994F018C9C}" srcOrd="4" destOrd="0" presId="urn:microsoft.com/office/officeart/2018/2/layout/IconCircleList"/>
    <dgm:cxn modelId="{10664D23-550D-4903-80E7-96DED09D9440}" type="presParOf" srcId="{BD7E9110-B633-4940-AA8B-5E994F018C9C}" destId="{C92867E6-0C45-43AA-AF6C-EAB6619D8528}" srcOrd="0" destOrd="0" presId="urn:microsoft.com/office/officeart/2018/2/layout/IconCircleList"/>
    <dgm:cxn modelId="{6F3A631F-4F38-4A33-B080-15653EAA6FE4}" type="presParOf" srcId="{BD7E9110-B633-4940-AA8B-5E994F018C9C}" destId="{A1CC56D1-3102-44D9-AC5D-7CC116484B98}" srcOrd="1" destOrd="0" presId="urn:microsoft.com/office/officeart/2018/2/layout/IconCircleList"/>
    <dgm:cxn modelId="{85B04A3E-C895-4253-BAC0-601A71EEC00F}" type="presParOf" srcId="{BD7E9110-B633-4940-AA8B-5E994F018C9C}" destId="{2560F3FE-E9B9-4B52-9C91-1763ACE9BB92}" srcOrd="2" destOrd="0" presId="urn:microsoft.com/office/officeart/2018/2/layout/IconCircleList"/>
    <dgm:cxn modelId="{92254CD9-F497-44B1-B874-3B27DFB6151D}" type="presParOf" srcId="{BD7E9110-B633-4940-AA8B-5E994F018C9C}" destId="{0CB6A215-9AEE-4E8B-ADB8-34DDF2BDF4E8}" srcOrd="3" destOrd="0" presId="urn:microsoft.com/office/officeart/2018/2/layout/IconCircleList"/>
    <dgm:cxn modelId="{4010CAB9-8226-48FC-9371-9B2130CE5574}" type="presParOf" srcId="{EE7DF47C-BF2B-44BA-B60E-47E05C37D9FB}" destId="{A93B5852-A0E6-4E3B-9E91-7F042D306086}" srcOrd="5" destOrd="0" presId="urn:microsoft.com/office/officeart/2018/2/layout/IconCircleList"/>
    <dgm:cxn modelId="{06E3A2EE-3585-444F-B734-663AFA4CFF69}" type="presParOf" srcId="{EE7DF47C-BF2B-44BA-B60E-47E05C37D9FB}" destId="{30F06615-B2D2-4714-ACE6-41FE76EDCDC1}" srcOrd="6" destOrd="0" presId="urn:microsoft.com/office/officeart/2018/2/layout/IconCircleList"/>
    <dgm:cxn modelId="{04C7AA1D-501D-495E-8AEB-F3FFD370426E}" type="presParOf" srcId="{30F06615-B2D2-4714-ACE6-41FE76EDCDC1}" destId="{9E2B98B5-8095-4B0E-B15D-B56975638486}" srcOrd="0" destOrd="0" presId="urn:microsoft.com/office/officeart/2018/2/layout/IconCircleList"/>
    <dgm:cxn modelId="{689411C2-0DA0-4E5C-BA8A-F3674B8CA5C7}" type="presParOf" srcId="{30F06615-B2D2-4714-ACE6-41FE76EDCDC1}" destId="{EC882717-BD02-4123-A740-54F3A9B64A9A}" srcOrd="1" destOrd="0" presId="urn:microsoft.com/office/officeart/2018/2/layout/IconCircleList"/>
    <dgm:cxn modelId="{A1D78FB3-D336-4AFA-86AF-8DFDE2C4A50A}" type="presParOf" srcId="{30F06615-B2D2-4714-ACE6-41FE76EDCDC1}" destId="{F250B0F7-90AC-48E1-8C75-95085108467E}" srcOrd="2" destOrd="0" presId="urn:microsoft.com/office/officeart/2018/2/layout/IconCircleList"/>
    <dgm:cxn modelId="{DD0D2BAD-5C04-4C37-A716-038D8A8BFFC2}" type="presParOf" srcId="{30F06615-B2D2-4714-ACE6-41FE76EDCDC1}" destId="{B94BA9D9-D9EF-417C-A4FA-F1E7BF41F53F}" srcOrd="3" destOrd="0" presId="urn:microsoft.com/office/officeart/2018/2/layout/IconCircleList"/>
    <dgm:cxn modelId="{EF1C3580-2032-4EF6-8CAF-B802F0A1BC30}" type="presParOf" srcId="{EE7DF47C-BF2B-44BA-B60E-47E05C37D9FB}" destId="{8E41D730-64B5-47B4-A447-8E844F0C0BB5}" srcOrd="7" destOrd="0" presId="urn:microsoft.com/office/officeart/2018/2/layout/IconCircleList"/>
    <dgm:cxn modelId="{0320191C-587B-450D-A8D8-02AE156F3D16}" type="presParOf" srcId="{EE7DF47C-BF2B-44BA-B60E-47E05C37D9FB}" destId="{51FE3957-0B42-4447-BB50-1C308B42165D}" srcOrd="8" destOrd="0" presId="urn:microsoft.com/office/officeart/2018/2/layout/IconCircleList"/>
    <dgm:cxn modelId="{7BC01CC2-8957-416C-9903-DA1E8DEC84EE}" type="presParOf" srcId="{51FE3957-0B42-4447-BB50-1C308B42165D}" destId="{D6E9126E-ACD7-4322-A858-3E7CBCA6DEAA}" srcOrd="0" destOrd="0" presId="urn:microsoft.com/office/officeart/2018/2/layout/IconCircleList"/>
    <dgm:cxn modelId="{23E99555-8E21-4BD9-A6F8-C4DF216079C7}" type="presParOf" srcId="{51FE3957-0B42-4447-BB50-1C308B42165D}" destId="{3F66E3E8-A7DB-4661-ADF5-138F274E270D}" srcOrd="1" destOrd="0" presId="urn:microsoft.com/office/officeart/2018/2/layout/IconCircleList"/>
    <dgm:cxn modelId="{68D50AD8-957A-49D8-A74A-F8E2882E74AB}" type="presParOf" srcId="{51FE3957-0B42-4447-BB50-1C308B42165D}" destId="{377EA426-48F4-47C5-BA50-0317A65EDF0C}" srcOrd="2" destOrd="0" presId="urn:microsoft.com/office/officeart/2018/2/layout/IconCircleList"/>
    <dgm:cxn modelId="{4ED94773-BB98-418A-BB2C-F6DCFD5990DB}" type="presParOf" srcId="{51FE3957-0B42-4447-BB50-1C308B42165D}" destId="{0658F5F8-275B-4A80-84E9-2E03A331F34D}" srcOrd="3" destOrd="0" presId="urn:microsoft.com/office/officeart/2018/2/layout/IconCircleList"/>
    <dgm:cxn modelId="{679461C3-6EB9-4F99-944C-DB40BCEDABC2}" type="presParOf" srcId="{EE7DF47C-BF2B-44BA-B60E-47E05C37D9FB}" destId="{09BA1382-354D-4DAB-9ED3-CB4EFB8788C4}" srcOrd="9" destOrd="0" presId="urn:microsoft.com/office/officeart/2018/2/layout/IconCircleList"/>
    <dgm:cxn modelId="{E1313C8B-AC4E-45BA-A971-4DDB5B4825B8}" type="presParOf" srcId="{EE7DF47C-BF2B-44BA-B60E-47E05C37D9FB}" destId="{A47E3584-E290-4596-A9D5-04A73964B719}" srcOrd="10" destOrd="0" presId="urn:microsoft.com/office/officeart/2018/2/layout/IconCircleList"/>
    <dgm:cxn modelId="{9F17925E-EA98-4CD4-B9F4-452F6D64B2C8}" type="presParOf" srcId="{A47E3584-E290-4596-A9D5-04A73964B719}" destId="{489188B5-DC19-48AB-8BDB-41C21E2DD33A}" srcOrd="0" destOrd="0" presId="urn:microsoft.com/office/officeart/2018/2/layout/IconCircleList"/>
    <dgm:cxn modelId="{37F217AD-7541-46E4-B40F-82C5E0FA78BF}" type="presParOf" srcId="{A47E3584-E290-4596-A9D5-04A73964B719}" destId="{F312365E-3A25-4EE8-914A-B1B5AC904B5C}" srcOrd="1" destOrd="0" presId="urn:microsoft.com/office/officeart/2018/2/layout/IconCircleList"/>
    <dgm:cxn modelId="{53B958A9-FA37-4CC8-8AB8-EB87FBF2F1FB}" type="presParOf" srcId="{A47E3584-E290-4596-A9D5-04A73964B719}" destId="{A57B64A5-C1CF-4B00-9983-3DCF08E92927}" srcOrd="2" destOrd="0" presId="urn:microsoft.com/office/officeart/2018/2/layout/IconCircleList"/>
    <dgm:cxn modelId="{E8E6E5C9-B48A-4080-B1E6-C55B09676E89}" type="presParOf" srcId="{A47E3584-E290-4596-A9D5-04A73964B719}" destId="{7A6F0094-A4AF-4B8B-80F1-BDDF3C13865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E0D23B-DF8D-4A67-AD50-334BC99E02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E8258BB-E3C9-44CA-8903-34B7F07E5956}">
      <dgm:prSet custT="1"/>
      <dgm:spPr/>
      <dgm:t>
        <a:bodyPr/>
        <a:lstStyle/>
        <a:p>
          <a:r>
            <a:rPr lang="en-US" sz="2000" b="1" i="0" baseline="0" dirty="0"/>
            <a:t>Plan</a:t>
          </a:r>
          <a:br>
            <a:rPr lang="en-US" sz="1600" b="0" i="0" baseline="0" dirty="0"/>
          </a:br>
          <a:r>
            <a:rPr lang="en-US" sz="1200" b="0" i="0" baseline="0" dirty="0"/>
            <a:t>Jira, SAP Solution Manager</a:t>
          </a:r>
          <a:endParaRPr lang="en-US" sz="1600" dirty="0"/>
        </a:p>
      </dgm:t>
    </dgm:pt>
    <dgm:pt modelId="{96FEBDE0-D9D1-45EC-A363-6887F6D17410}" type="parTrans" cxnId="{438AA812-5BA8-4A50-8970-CF30D5E8E457}">
      <dgm:prSet/>
      <dgm:spPr/>
      <dgm:t>
        <a:bodyPr/>
        <a:lstStyle/>
        <a:p>
          <a:endParaRPr lang="en-US"/>
        </a:p>
      </dgm:t>
    </dgm:pt>
    <dgm:pt modelId="{416211E4-F077-45B7-8B28-6C21FD115D5E}" type="sibTrans" cxnId="{438AA812-5BA8-4A50-8970-CF30D5E8E457}">
      <dgm:prSet/>
      <dgm:spPr/>
      <dgm:t>
        <a:bodyPr/>
        <a:lstStyle/>
        <a:p>
          <a:endParaRPr lang="en-US"/>
        </a:p>
      </dgm:t>
    </dgm:pt>
    <dgm:pt modelId="{F19A3904-3C35-4DF2-B196-04E2A589479C}">
      <dgm:prSet custT="1"/>
      <dgm:spPr/>
      <dgm:t>
        <a:bodyPr/>
        <a:lstStyle/>
        <a:p>
          <a:r>
            <a:rPr lang="en-US" sz="2000" b="1" i="0" baseline="0" dirty="0"/>
            <a:t>Code</a:t>
          </a:r>
          <a:br>
            <a:rPr lang="en-US" sz="1600" b="0" i="0" baseline="0" dirty="0"/>
          </a:br>
          <a:r>
            <a:rPr lang="en-US" sz="1200" b="0" i="0" baseline="0" dirty="0"/>
            <a:t>ADT (ABAP), </a:t>
          </a:r>
          <a:r>
            <a:rPr lang="en-US" sz="1200" b="0" i="0" baseline="0" dirty="0" err="1"/>
            <a:t>VsCode</a:t>
          </a:r>
          <a:r>
            <a:rPr lang="en-US" sz="1200" b="0" i="0" baseline="0" dirty="0"/>
            <a:t>, Business Application Studio (UI5/CAP)</a:t>
          </a:r>
          <a:endParaRPr lang="en-US" sz="1600" dirty="0"/>
        </a:p>
      </dgm:t>
    </dgm:pt>
    <dgm:pt modelId="{D7230E95-E730-4868-B8D9-6B2199467ED6}" type="parTrans" cxnId="{1B1DB79A-6352-456B-9C03-073A67F80368}">
      <dgm:prSet/>
      <dgm:spPr/>
      <dgm:t>
        <a:bodyPr/>
        <a:lstStyle/>
        <a:p>
          <a:endParaRPr lang="en-US"/>
        </a:p>
      </dgm:t>
    </dgm:pt>
    <dgm:pt modelId="{DC300CBF-7112-4309-8B71-B7AF4745108F}" type="sibTrans" cxnId="{1B1DB79A-6352-456B-9C03-073A67F80368}">
      <dgm:prSet/>
      <dgm:spPr/>
      <dgm:t>
        <a:bodyPr/>
        <a:lstStyle/>
        <a:p>
          <a:endParaRPr lang="en-US"/>
        </a:p>
      </dgm:t>
    </dgm:pt>
    <dgm:pt modelId="{DF6B4F4A-D00D-49B5-8CFE-587BE27CA324}">
      <dgm:prSet custT="1"/>
      <dgm:spPr/>
      <dgm:t>
        <a:bodyPr/>
        <a:lstStyle/>
        <a:p>
          <a:r>
            <a:rPr lang="en-US" sz="1800" b="1" i="0" baseline="0" dirty="0"/>
            <a:t>Scan</a:t>
          </a:r>
          <a:br>
            <a:rPr lang="en-US" sz="1800" b="0" i="0" baseline="0" dirty="0"/>
          </a:br>
          <a:r>
            <a:rPr lang="en-US" sz="1200" b="0" i="0" baseline="0" dirty="0"/>
            <a:t>ABAP Test Cockpit (ATC), SonarQube, Fortify</a:t>
          </a:r>
          <a:endParaRPr lang="en-US" sz="1200" dirty="0"/>
        </a:p>
      </dgm:t>
    </dgm:pt>
    <dgm:pt modelId="{7FDD8385-D54D-4851-8E91-4CEBEFC95B2D}" type="parTrans" cxnId="{D03F6DFD-EFE8-4A31-A567-EF0E068214B2}">
      <dgm:prSet/>
      <dgm:spPr/>
      <dgm:t>
        <a:bodyPr/>
        <a:lstStyle/>
        <a:p>
          <a:endParaRPr lang="en-US"/>
        </a:p>
      </dgm:t>
    </dgm:pt>
    <dgm:pt modelId="{99458FA1-9948-49F1-AD06-16968B35E8E3}" type="sibTrans" cxnId="{D03F6DFD-EFE8-4A31-A567-EF0E068214B2}">
      <dgm:prSet/>
      <dgm:spPr/>
      <dgm:t>
        <a:bodyPr/>
        <a:lstStyle/>
        <a:p>
          <a:endParaRPr lang="en-US"/>
        </a:p>
      </dgm:t>
    </dgm:pt>
    <dgm:pt modelId="{3F7C14C3-AA27-4CA9-B01E-32B8BC82974F}">
      <dgm:prSet custT="1"/>
      <dgm:spPr/>
      <dgm:t>
        <a:bodyPr/>
        <a:lstStyle/>
        <a:p>
          <a:r>
            <a:rPr lang="en-US" sz="2000" b="1" i="0" baseline="0" dirty="0"/>
            <a:t>Build</a:t>
          </a:r>
          <a:br>
            <a:rPr lang="en-US" sz="2000" b="0" i="0" baseline="0" dirty="0"/>
          </a:br>
          <a:r>
            <a:rPr lang="en-US" sz="1200" b="0" i="0" baseline="0" dirty="0"/>
            <a:t>Jenkins, SAP CI/CD Service</a:t>
          </a:r>
          <a:endParaRPr lang="en-US" sz="1200" dirty="0"/>
        </a:p>
      </dgm:t>
    </dgm:pt>
    <dgm:pt modelId="{9FCE73FF-9828-452B-9E00-E862CCBA0094}" type="parTrans" cxnId="{D59CF430-A30E-4D94-A37A-940AD89083E6}">
      <dgm:prSet/>
      <dgm:spPr/>
      <dgm:t>
        <a:bodyPr/>
        <a:lstStyle/>
        <a:p>
          <a:endParaRPr lang="en-US"/>
        </a:p>
      </dgm:t>
    </dgm:pt>
    <dgm:pt modelId="{C981E8B8-C5D4-45F7-BF28-A6A3A1ECE181}" type="sibTrans" cxnId="{D59CF430-A30E-4D94-A37A-940AD89083E6}">
      <dgm:prSet/>
      <dgm:spPr/>
      <dgm:t>
        <a:bodyPr/>
        <a:lstStyle/>
        <a:p>
          <a:endParaRPr lang="en-US"/>
        </a:p>
      </dgm:t>
    </dgm:pt>
    <dgm:pt modelId="{265AB54B-1F4D-420D-A5C0-A6A24E84952B}">
      <dgm:prSet custT="1"/>
      <dgm:spPr/>
      <dgm:t>
        <a:bodyPr/>
        <a:lstStyle/>
        <a:p>
          <a:r>
            <a:rPr lang="en-US" sz="2000" b="1" i="0" baseline="0" dirty="0"/>
            <a:t>Test</a:t>
          </a:r>
          <a:br>
            <a:rPr lang="en-US" sz="2000" b="0" i="0" baseline="0" dirty="0"/>
          </a:br>
          <a:r>
            <a:rPr lang="en-US" sz="1200" b="0" i="0" baseline="0" dirty="0"/>
            <a:t>ABAP Unit, JUnit, Mocha</a:t>
          </a:r>
          <a:endParaRPr lang="en-US" sz="1200" dirty="0"/>
        </a:p>
      </dgm:t>
    </dgm:pt>
    <dgm:pt modelId="{674CFEBA-EB20-4A1E-B3E6-F8971DB06031}" type="parTrans" cxnId="{FAB1F9F0-999E-4F9C-B316-6D59B9A9607C}">
      <dgm:prSet/>
      <dgm:spPr/>
      <dgm:t>
        <a:bodyPr/>
        <a:lstStyle/>
        <a:p>
          <a:endParaRPr lang="en-US"/>
        </a:p>
      </dgm:t>
    </dgm:pt>
    <dgm:pt modelId="{1DEF5F64-F17C-4BFD-865D-203CECBD0FA2}" type="sibTrans" cxnId="{FAB1F9F0-999E-4F9C-B316-6D59B9A9607C}">
      <dgm:prSet/>
      <dgm:spPr/>
      <dgm:t>
        <a:bodyPr/>
        <a:lstStyle/>
        <a:p>
          <a:endParaRPr lang="en-US"/>
        </a:p>
      </dgm:t>
    </dgm:pt>
    <dgm:pt modelId="{6BD74586-DC04-4B32-929D-87E3BA09307B}">
      <dgm:prSet custT="1"/>
      <dgm:spPr/>
      <dgm:t>
        <a:bodyPr/>
        <a:lstStyle/>
        <a:p>
          <a:r>
            <a:rPr lang="en-US" sz="2000" b="1" i="0" baseline="0" dirty="0"/>
            <a:t>Package</a:t>
          </a:r>
          <a:br>
            <a:rPr lang="en-US" sz="2000" b="0" i="0" baseline="0" dirty="0"/>
          </a:br>
          <a:r>
            <a:rPr lang="en-US" sz="1200" b="0" i="0" baseline="0" dirty="0" err="1"/>
            <a:t>abapGit</a:t>
          </a:r>
          <a:r>
            <a:rPr lang="en-US" sz="1200" b="0" i="0" baseline="0" dirty="0"/>
            <a:t>, MTA Builder</a:t>
          </a:r>
          <a:endParaRPr lang="en-US" sz="1200" dirty="0"/>
        </a:p>
      </dgm:t>
    </dgm:pt>
    <dgm:pt modelId="{04D107AE-97E7-4834-8348-E6B77802C286}" type="parTrans" cxnId="{03E6F510-F74F-4AB3-9975-8001A1A20515}">
      <dgm:prSet/>
      <dgm:spPr/>
      <dgm:t>
        <a:bodyPr/>
        <a:lstStyle/>
        <a:p>
          <a:endParaRPr lang="en-US"/>
        </a:p>
      </dgm:t>
    </dgm:pt>
    <dgm:pt modelId="{05238AEC-B091-4BB1-8D7B-581B383CC3D7}" type="sibTrans" cxnId="{03E6F510-F74F-4AB3-9975-8001A1A20515}">
      <dgm:prSet/>
      <dgm:spPr/>
      <dgm:t>
        <a:bodyPr/>
        <a:lstStyle/>
        <a:p>
          <a:endParaRPr lang="en-US"/>
        </a:p>
      </dgm:t>
    </dgm:pt>
    <dgm:pt modelId="{6A0A571D-AF5A-419E-9949-794B760C9AB8}">
      <dgm:prSet custT="1"/>
      <dgm:spPr/>
      <dgm:t>
        <a:bodyPr/>
        <a:lstStyle/>
        <a:p>
          <a:r>
            <a:rPr lang="en-US" sz="2000" b="1" i="0" baseline="0" dirty="0"/>
            <a:t>Deploy</a:t>
          </a:r>
          <a:r>
            <a:rPr lang="en-US" sz="2000" b="0" i="0" baseline="0" dirty="0"/>
            <a:t> </a:t>
          </a:r>
          <a:br>
            <a:rPr lang="en-US" sz="2000" b="0" i="0" baseline="0" dirty="0"/>
          </a:br>
          <a:r>
            <a:rPr lang="en-US" sz="1200" b="0" i="0" baseline="0" dirty="0" err="1"/>
            <a:t>gCTS</a:t>
          </a:r>
          <a:r>
            <a:rPr lang="en-US" sz="1200" b="0" i="0" baseline="0" dirty="0"/>
            <a:t>, TMS, BTP CLI</a:t>
          </a:r>
          <a:endParaRPr lang="en-US" sz="1200" dirty="0"/>
        </a:p>
      </dgm:t>
    </dgm:pt>
    <dgm:pt modelId="{7D0A3D30-BB91-4C3A-BE26-A764E9D55DDE}" type="parTrans" cxnId="{04B5784F-D537-4F54-AFF4-143E9E3C93EF}">
      <dgm:prSet/>
      <dgm:spPr/>
      <dgm:t>
        <a:bodyPr/>
        <a:lstStyle/>
        <a:p>
          <a:endParaRPr lang="en-US"/>
        </a:p>
      </dgm:t>
    </dgm:pt>
    <dgm:pt modelId="{5263A3B9-FD3C-4DB0-9AFB-6FA8F71BB713}" type="sibTrans" cxnId="{04B5784F-D537-4F54-AFF4-143E9E3C93EF}">
      <dgm:prSet/>
      <dgm:spPr/>
      <dgm:t>
        <a:bodyPr/>
        <a:lstStyle/>
        <a:p>
          <a:endParaRPr lang="en-US"/>
        </a:p>
      </dgm:t>
    </dgm:pt>
    <dgm:pt modelId="{198149FA-1DC8-44EC-882F-1C7515231785}">
      <dgm:prSet custT="1"/>
      <dgm:spPr/>
      <dgm:t>
        <a:bodyPr/>
        <a:lstStyle/>
        <a:p>
          <a:r>
            <a:rPr lang="en-US" sz="2000" b="1" i="0" baseline="0" dirty="0"/>
            <a:t>Monitor</a:t>
          </a:r>
          <a:br>
            <a:rPr lang="en-US" sz="2000" b="0" i="0" baseline="0" dirty="0"/>
          </a:br>
          <a:r>
            <a:rPr lang="en-US" sz="1200" b="0" i="0" baseline="0" dirty="0"/>
            <a:t>SAP Cloud ALM, Solution Manager</a:t>
          </a:r>
          <a:endParaRPr lang="en-US" sz="1200" dirty="0"/>
        </a:p>
      </dgm:t>
    </dgm:pt>
    <dgm:pt modelId="{32DA1953-4703-46FA-A621-D7B97DFE50B9}" type="parTrans" cxnId="{B5A868FF-F851-422A-8EAA-042A54C3E0D1}">
      <dgm:prSet/>
      <dgm:spPr/>
      <dgm:t>
        <a:bodyPr/>
        <a:lstStyle/>
        <a:p>
          <a:endParaRPr lang="en-US"/>
        </a:p>
      </dgm:t>
    </dgm:pt>
    <dgm:pt modelId="{CD780666-D0A3-4DB0-8C19-C2CD4B5FCD8C}" type="sibTrans" cxnId="{B5A868FF-F851-422A-8EAA-042A54C3E0D1}">
      <dgm:prSet/>
      <dgm:spPr/>
      <dgm:t>
        <a:bodyPr/>
        <a:lstStyle/>
        <a:p>
          <a:endParaRPr lang="en-US"/>
        </a:p>
      </dgm:t>
    </dgm:pt>
    <dgm:pt modelId="{8E84EBCC-FAB4-460C-BC66-08CBC1EC1053}" type="pres">
      <dgm:prSet presAssocID="{F0E0D23B-DF8D-4A67-AD50-334BC99E0226}" presName="diagram" presStyleCnt="0">
        <dgm:presLayoutVars>
          <dgm:dir/>
          <dgm:resizeHandles val="exact"/>
        </dgm:presLayoutVars>
      </dgm:prSet>
      <dgm:spPr/>
    </dgm:pt>
    <dgm:pt modelId="{8627B862-DC4D-47B5-80D4-1A90C09DF1BF}" type="pres">
      <dgm:prSet presAssocID="{1E8258BB-E3C9-44CA-8903-34B7F07E5956}" presName="node" presStyleLbl="node1" presStyleIdx="0" presStyleCnt="8">
        <dgm:presLayoutVars>
          <dgm:bulletEnabled val="1"/>
        </dgm:presLayoutVars>
      </dgm:prSet>
      <dgm:spPr/>
    </dgm:pt>
    <dgm:pt modelId="{187A50D8-91B7-45FF-A41F-A17BA9A16502}" type="pres">
      <dgm:prSet presAssocID="{416211E4-F077-45B7-8B28-6C21FD115D5E}" presName="sibTrans" presStyleLbl="sibTrans2D1" presStyleIdx="0" presStyleCnt="7"/>
      <dgm:spPr/>
    </dgm:pt>
    <dgm:pt modelId="{4857C06B-3541-4671-80A7-CB49DB536815}" type="pres">
      <dgm:prSet presAssocID="{416211E4-F077-45B7-8B28-6C21FD115D5E}" presName="connectorText" presStyleLbl="sibTrans2D1" presStyleIdx="0" presStyleCnt="7"/>
      <dgm:spPr/>
    </dgm:pt>
    <dgm:pt modelId="{1BD8EEE8-2ACE-4115-BB8D-9C842018AAE9}" type="pres">
      <dgm:prSet presAssocID="{F19A3904-3C35-4DF2-B196-04E2A589479C}" presName="node" presStyleLbl="node1" presStyleIdx="1" presStyleCnt="8">
        <dgm:presLayoutVars>
          <dgm:bulletEnabled val="1"/>
        </dgm:presLayoutVars>
      </dgm:prSet>
      <dgm:spPr/>
    </dgm:pt>
    <dgm:pt modelId="{BFDFB6A7-3198-4EFA-9D4D-A144F9447197}" type="pres">
      <dgm:prSet presAssocID="{DC300CBF-7112-4309-8B71-B7AF4745108F}" presName="sibTrans" presStyleLbl="sibTrans2D1" presStyleIdx="1" presStyleCnt="7"/>
      <dgm:spPr/>
    </dgm:pt>
    <dgm:pt modelId="{43C692BF-C8D9-433A-B1F1-651691FE4A29}" type="pres">
      <dgm:prSet presAssocID="{DC300CBF-7112-4309-8B71-B7AF4745108F}" presName="connectorText" presStyleLbl="sibTrans2D1" presStyleIdx="1" presStyleCnt="7"/>
      <dgm:spPr/>
    </dgm:pt>
    <dgm:pt modelId="{B22D8ECD-E96B-4F39-A339-64AD10241E14}" type="pres">
      <dgm:prSet presAssocID="{DF6B4F4A-D00D-49B5-8CFE-587BE27CA324}" presName="node" presStyleLbl="node1" presStyleIdx="2" presStyleCnt="8">
        <dgm:presLayoutVars>
          <dgm:bulletEnabled val="1"/>
        </dgm:presLayoutVars>
      </dgm:prSet>
      <dgm:spPr/>
    </dgm:pt>
    <dgm:pt modelId="{E597E0BB-62FF-4D10-B6B6-94138B7E9048}" type="pres">
      <dgm:prSet presAssocID="{99458FA1-9948-49F1-AD06-16968B35E8E3}" presName="sibTrans" presStyleLbl="sibTrans2D1" presStyleIdx="2" presStyleCnt="7"/>
      <dgm:spPr/>
    </dgm:pt>
    <dgm:pt modelId="{A6AE75DE-1C85-48D2-876B-0FF4C6F1DAED}" type="pres">
      <dgm:prSet presAssocID="{99458FA1-9948-49F1-AD06-16968B35E8E3}" presName="connectorText" presStyleLbl="sibTrans2D1" presStyleIdx="2" presStyleCnt="7"/>
      <dgm:spPr/>
    </dgm:pt>
    <dgm:pt modelId="{BE6797BD-6656-400B-8379-3DBC81FD8458}" type="pres">
      <dgm:prSet presAssocID="{3F7C14C3-AA27-4CA9-B01E-32B8BC82974F}" presName="node" presStyleLbl="node1" presStyleIdx="3" presStyleCnt="8">
        <dgm:presLayoutVars>
          <dgm:bulletEnabled val="1"/>
        </dgm:presLayoutVars>
      </dgm:prSet>
      <dgm:spPr/>
    </dgm:pt>
    <dgm:pt modelId="{99A4EF19-97DF-466C-BBDA-4BE664BE89C6}" type="pres">
      <dgm:prSet presAssocID="{C981E8B8-C5D4-45F7-BF28-A6A3A1ECE181}" presName="sibTrans" presStyleLbl="sibTrans2D1" presStyleIdx="3" presStyleCnt="7"/>
      <dgm:spPr/>
    </dgm:pt>
    <dgm:pt modelId="{5C36940B-ED86-4CA4-AC36-267AEB7686A4}" type="pres">
      <dgm:prSet presAssocID="{C981E8B8-C5D4-45F7-BF28-A6A3A1ECE181}" presName="connectorText" presStyleLbl="sibTrans2D1" presStyleIdx="3" presStyleCnt="7"/>
      <dgm:spPr/>
    </dgm:pt>
    <dgm:pt modelId="{E2D90F8A-F0CB-495E-88E8-D6BE2212A88B}" type="pres">
      <dgm:prSet presAssocID="{265AB54B-1F4D-420D-A5C0-A6A24E84952B}" presName="node" presStyleLbl="node1" presStyleIdx="4" presStyleCnt="8">
        <dgm:presLayoutVars>
          <dgm:bulletEnabled val="1"/>
        </dgm:presLayoutVars>
      </dgm:prSet>
      <dgm:spPr/>
    </dgm:pt>
    <dgm:pt modelId="{9C609B14-2242-4772-998F-85EBC5710A1D}" type="pres">
      <dgm:prSet presAssocID="{1DEF5F64-F17C-4BFD-865D-203CECBD0FA2}" presName="sibTrans" presStyleLbl="sibTrans2D1" presStyleIdx="4" presStyleCnt="7"/>
      <dgm:spPr/>
    </dgm:pt>
    <dgm:pt modelId="{E374D9FB-9251-49FD-AC11-646CCE7FD494}" type="pres">
      <dgm:prSet presAssocID="{1DEF5F64-F17C-4BFD-865D-203CECBD0FA2}" presName="connectorText" presStyleLbl="sibTrans2D1" presStyleIdx="4" presStyleCnt="7"/>
      <dgm:spPr/>
    </dgm:pt>
    <dgm:pt modelId="{732E28D3-94BC-4AA4-B942-751721F5DA75}" type="pres">
      <dgm:prSet presAssocID="{6BD74586-DC04-4B32-929D-87E3BA09307B}" presName="node" presStyleLbl="node1" presStyleIdx="5" presStyleCnt="8">
        <dgm:presLayoutVars>
          <dgm:bulletEnabled val="1"/>
        </dgm:presLayoutVars>
      </dgm:prSet>
      <dgm:spPr/>
    </dgm:pt>
    <dgm:pt modelId="{99BA49BC-5186-417A-A4BB-4077FE108AC0}" type="pres">
      <dgm:prSet presAssocID="{05238AEC-B091-4BB1-8D7B-581B383CC3D7}" presName="sibTrans" presStyleLbl="sibTrans2D1" presStyleIdx="5" presStyleCnt="7"/>
      <dgm:spPr/>
    </dgm:pt>
    <dgm:pt modelId="{A9EFD494-E2CF-437D-A8B7-F53E08885A42}" type="pres">
      <dgm:prSet presAssocID="{05238AEC-B091-4BB1-8D7B-581B383CC3D7}" presName="connectorText" presStyleLbl="sibTrans2D1" presStyleIdx="5" presStyleCnt="7"/>
      <dgm:spPr/>
    </dgm:pt>
    <dgm:pt modelId="{A2AD46EE-A23C-414B-84F4-025436224E41}" type="pres">
      <dgm:prSet presAssocID="{6A0A571D-AF5A-419E-9949-794B760C9AB8}" presName="node" presStyleLbl="node1" presStyleIdx="6" presStyleCnt="8">
        <dgm:presLayoutVars>
          <dgm:bulletEnabled val="1"/>
        </dgm:presLayoutVars>
      </dgm:prSet>
      <dgm:spPr/>
    </dgm:pt>
    <dgm:pt modelId="{BC14F0FF-0212-4560-8B9D-218FC7030CD0}" type="pres">
      <dgm:prSet presAssocID="{5263A3B9-FD3C-4DB0-9AFB-6FA8F71BB713}" presName="sibTrans" presStyleLbl="sibTrans2D1" presStyleIdx="6" presStyleCnt="7"/>
      <dgm:spPr/>
    </dgm:pt>
    <dgm:pt modelId="{FB86DC04-2FE1-4C45-884A-6C7D7EC588A6}" type="pres">
      <dgm:prSet presAssocID="{5263A3B9-FD3C-4DB0-9AFB-6FA8F71BB713}" presName="connectorText" presStyleLbl="sibTrans2D1" presStyleIdx="6" presStyleCnt="7"/>
      <dgm:spPr/>
    </dgm:pt>
    <dgm:pt modelId="{9612505E-910F-4195-8248-87452926A29B}" type="pres">
      <dgm:prSet presAssocID="{198149FA-1DC8-44EC-882F-1C7515231785}" presName="node" presStyleLbl="node1" presStyleIdx="7" presStyleCnt="8">
        <dgm:presLayoutVars>
          <dgm:bulletEnabled val="1"/>
        </dgm:presLayoutVars>
      </dgm:prSet>
      <dgm:spPr/>
    </dgm:pt>
  </dgm:ptLst>
  <dgm:cxnLst>
    <dgm:cxn modelId="{AA4CCF02-0AAA-4766-ACD1-312C8AC8FADD}" type="presOf" srcId="{99458FA1-9948-49F1-AD06-16968B35E8E3}" destId="{A6AE75DE-1C85-48D2-876B-0FF4C6F1DAED}" srcOrd="1" destOrd="0" presId="urn:microsoft.com/office/officeart/2005/8/layout/process5"/>
    <dgm:cxn modelId="{00A8BB0B-6539-4170-9E2B-A45AC9BC260C}" type="presOf" srcId="{265AB54B-1F4D-420D-A5C0-A6A24E84952B}" destId="{E2D90F8A-F0CB-495E-88E8-D6BE2212A88B}" srcOrd="0" destOrd="0" presId="urn:microsoft.com/office/officeart/2005/8/layout/process5"/>
    <dgm:cxn modelId="{03E6F510-F74F-4AB3-9975-8001A1A20515}" srcId="{F0E0D23B-DF8D-4A67-AD50-334BC99E0226}" destId="{6BD74586-DC04-4B32-929D-87E3BA09307B}" srcOrd="5" destOrd="0" parTransId="{04D107AE-97E7-4834-8348-E6B77802C286}" sibTransId="{05238AEC-B091-4BB1-8D7B-581B383CC3D7}"/>
    <dgm:cxn modelId="{438AA812-5BA8-4A50-8970-CF30D5E8E457}" srcId="{F0E0D23B-DF8D-4A67-AD50-334BC99E0226}" destId="{1E8258BB-E3C9-44CA-8903-34B7F07E5956}" srcOrd="0" destOrd="0" parTransId="{96FEBDE0-D9D1-45EC-A363-6887F6D17410}" sibTransId="{416211E4-F077-45B7-8B28-6C21FD115D5E}"/>
    <dgm:cxn modelId="{66D9C317-45E2-4AB7-9AC3-D90EAEB803BA}" type="presOf" srcId="{05238AEC-B091-4BB1-8D7B-581B383CC3D7}" destId="{99BA49BC-5186-417A-A4BB-4077FE108AC0}" srcOrd="0" destOrd="0" presId="urn:microsoft.com/office/officeart/2005/8/layout/process5"/>
    <dgm:cxn modelId="{C453D72B-AE55-443F-B0EB-8BD9D079E1D3}" type="presOf" srcId="{416211E4-F077-45B7-8B28-6C21FD115D5E}" destId="{4857C06B-3541-4671-80A7-CB49DB536815}" srcOrd="1" destOrd="0" presId="urn:microsoft.com/office/officeart/2005/8/layout/process5"/>
    <dgm:cxn modelId="{D59CF430-A30E-4D94-A37A-940AD89083E6}" srcId="{F0E0D23B-DF8D-4A67-AD50-334BC99E0226}" destId="{3F7C14C3-AA27-4CA9-B01E-32B8BC82974F}" srcOrd="3" destOrd="0" parTransId="{9FCE73FF-9828-452B-9E00-E862CCBA0094}" sibTransId="{C981E8B8-C5D4-45F7-BF28-A6A3A1ECE181}"/>
    <dgm:cxn modelId="{26649749-5CDF-42F7-9555-54E39BC59979}" type="presOf" srcId="{3F7C14C3-AA27-4CA9-B01E-32B8BC82974F}" destId="{BE6797BD-6656-400B-8379-3DBC81FD8458}" srcOrd="0" destOrd="0" presId="urn:microsoft.com/office/officeart/2005/8/layout/process5"/>
    <dgm:cxn modelId="{0ABEE249-75DE-4EF1-B266-52B19D12FC66}" type="presOf" srcId="{1DEF5F64-F17C-4BFD-865D-203CECBD0FA2}" destId="{9C609B14-2242-4772-998F-85EBC5710A1D}" srcOrd="0" destOrd="0" presId="urn:microsoft.com/office/officeart/2005/8/layout/process5"/>
    <dgm:cxn modelId="{04B5784F-D537-4F54-AFF4-143E9E3C93EF}" srcId="{F0E0D23B-DF8D-4A67-AD50-334BC99E0226}" destId="{6A0A571D-AF5A-419E-9949-794B760C9AB8}" srcOrd="6" destOrd="0" parTransId="{7D0A3D30-BB91-4C3A-BE26-A764E9D55DDE}" sibTransId="{5263A3B9-FD3C-4DB0-9AFB-6FA8F71BB713}"/>
    <dgm:cxn modelId="{AB561D73-70E7-4B6D-8E10-7FA704C56C99}" type="presOf" srcId="{1E8258BB-E3C9-44CA-8903-34B7F07E5956}" destId="{8627B862-DC4D-47B5-80D4-1A90C09DF1BF}" srcOrd="0" destOrd="0" presId="urn:microsoft.com/office/officeart/2005/8/layout/process5"/>
    <dgm:cxn modelId="{9A180F79-C8EA-4DAE-99B6-7F6253988C7A}" type="presOf" srcId="{05238AEC-B091-4BB1-8D7B-581B383CC3D7}" destId="{A9EFD494-E2CF-437D-A8B7-F53E08885A42}" srcOrd="1" destOrd="0" presId="urn:microsoft.com/office/officeart/2005/8/layout/process5"/>
    <dgm:cxn modelId="{BBA5C888-CB2D-4C3B-8CD3-4251CE449253}" type="presOf" srcId="{DC300CBF-7112-4309-8B71-B7AF4745108F}" destId="{BFDFB6A7-3198-4EFA-9D4D-A144F9447197}" srcOrd="0" destOrd="0" presId="urn:microsoft.com/office/officeart/2005/8/layout/process5"/>
    <dgm:cxn modelId="{D66EA892-718C-400C-AB36-E44EFD218EB8}" type="presOf" srcId="{6BD74586-DC04-4B32-929D-87E3BA09307B}" destId="{732E28D3-94BC-4AA4-B942-751721F5DA75}" srcOrd="0" destOrd="0" presId="urn:microsoft.com/office/officeart/2005/8/layout/process5"/>
    <dgm:cxn modelId="{9585CA94-3849-4DD0-BCB0-9A87633F55AE}" type="presOf" srcId="{DC300CBF-7112-4309-8B71-B7AF4745108F}" destId="{43C692BF-C8D9-433A-B1F1-651691FE4A29}" srcOrd="1" destOrd="0" presId="urn:microsoft.com/office/officeart/2005/8/layout/process5"/>
    <dgm:cxn modelId="{817F8899-D8D6-4A0D-9241-F89865D90B5D}" type="presOf" srcId="{6A0A571D-AF5A-419E-9949-794B760C9AB8}" destId="{A2AD46EE-A23C-414B-84F4-025436224E41}" srcOrd="0" destOrd="0" presId="urn:microsoft.com/office/officeart/2005/8/layout/process5"/>
    <dgm:cxn modelId="{1B1DB79A-6352-456B-9C03-073A67F80368}" srcId="{F0E0D23B-DF8D-4A67-AD50-334BC99E0226}" destId="{F19A3904-3C35-4DF2-B196-04E2A589479C}" srcOrd="1" destOrd="0" parTransId="{D7230E95-E730-4868-B8D9-6B2199467ED6}" sibTransId="{DC300CBF-7112-4309-8B71-B7AF4745108F}"/>
    <dgm:cxn modelId="{7BA952BC-B1E2-492F-99D5-9EFE5A7A90E9}" type="presOf" srcId="{99458FA1-9948-49F1-AD06-16968B35E8E3}" destId="{E597E0BB-62FF-4D10-B6B6-94138B7E9048}" srcOrd="0" destOrd="0" presId="urn:microsoft.com/office/officeart/2005/8/layout/process5"/>
    <dgm:cxn modelId="{EEDC7AC3-39E5-4D94-90FD-1C90AED09503}" type="presOf" srcId="{416211E4-F077-45B7-8B28-6C21FD115D5E}" destId="{187A50D8-91B7-45FF-A41F-A17BA9A16502}" srcOrd="0" destOrd="0" presId="urn:microsoft.com/office/officeart/2005/8/layout/process5"/>
    <dgm:cxn modelId="{9487AAC6-0F30-4ED0-BB4B-586B28E6F264}" type="presOf" srcId="{1DEF5F64-F17C-4BFD-865D-203CECBD0FA2}" destId="{E374D9FB-9251-49FD-AC11-646CCE7FD494}" srcOrd="1" destOrd="0" presId="urn:microsoft.com/office/officeart/2005/8/layout/process5"/>
    <dgm:cxn modelId="{99720FCE-0860-4506-879A-202D7708A7C3}" type="presOf" srcId="{5263A3B9-FD3C-4DB0-9AFB-6FA8F71BB713}" destId="{FB86DC04-2FE1-4C45-884A-6C7D7EC588A6}" srcOrd="1" destOrd="0" presId="urn:microsoft.com/office/officeart/2005/8/layout/process5"/>
    <dgm:cxn modelId="{5E1CA8DB-FD48-4CBE-9266-6DC90B517BC9}" type="presOf" srcId="{198149FA-1DC8-44EC-882F-1C7515231785}" destId="{9612505E-910F-4195-8248-87452926A29B}" srcOrd="0" destOrd="0" presId="urn:microsoft.com/office/officeart/2005/8/layout/process5"/>
    <dgm:cxn modelId="{BE73A3E2-6B02-45D3-96EF-D12BA2E92253}" type="presOf" srcId="{C981E8B8-C5D4-45F7-BF28-A6A3A1ECE181}" destId="{5C36940B-ED86-4CA4-AC36-267AEB7686A4}" srcOrd="1" destOrd="0" presId="urn:microsoft.com/office/officeart/2005/8/layout/process5"/>
    <dgm:cxn modelId="{C39E5EE6-FEB1-4FA5-8094-04FCEACE745B}" type="presOf" srcId="{5263A3B9-FD3C-4DB0-9AFB-6FA8F71BB713}" destId="{BC14F0FF-0212-4560-8B9D-218FC7030CD0}" srcOrd="0" destOrd="0" presId="urn:microsoft.com/office/officeart/2005/8/layout/process5"/>
    <dgm:cxn modelId="{B8AF01EB-49FC-4E30-A243-BE29EA730C62}" type="presOf" srcId="{F0E0D23B-DF8D-4A67-AD50-334BC99E0226}" destId="{8E84EBCC-FAB4-460C-BC66-08CBC1EC1053}" srcOrd="0" destOrd="0" presId="urn:microsoft.com/office/officeart/2005/8/layout/process5"/>
    <dgm:cxn modelId="{FAB1F9F0-999E-4F9C-B316-6D59B9A9607C}" srcId="{F0E0D23B-DF8D-4A67-AD50-334BC99E0226}" destId="{265AB54B-1F4D-420D-A5C0-A6A24E84952B}" srcOrd="4" destOrd="0" parTransId="{674CFEBA-EB20-4A1E-B3E6-F8971DB06031}" sibTransId="{1DEF5F64-F17C-4BFD-865D-203CECBD0FA2}"/>
    <dgm:cxn modelId="{CCD180F7-731D-4B16-B007-77A53DAA01FA}" type="presOf" srcId="{DF6B4F4A-D00D-49B5-8CFE-587BE27CA324}" destId="{B22D8ECD-E96B-4F39-A339-64AD10241E14}" srcOrd="0" destOrd="0" presId="urn:microsoft.com/office/officeart/2005/8/layout/process5"/>
    <dgm:cxn modelId="{8E533EF8-293A-46FB-B9AD-73C47F52CC52}" type="presOf" srcId="{F19A3904-3C35-4DF2-B196-04E2A589479C}" destId="{1BD8EEE8-2ACE-4115-BB8D-9C842018AAE9}" srcOrd="0" destOrd="0" presId="urn:microsoft.com/office/officeart/2005/8/layout/process5"/>
    <dgm:cxn modelId="{D03F6DFD-EFE8-4A31-A567-EF0E068214B2}" srcId="{F0E0D23B-DF8D-4A67-AD50-334BC99E0226}" destId="{DF6B4F4A-D00D-49B5-8CFE-587BE27CA324}" srcOrd="2" destOrd="0" parTransId="{7FDD8385-D54D-4851-8E91-4CEBEFC95B2D}" sibTransId="{99458FA1-9948-49F1-AD06-16968B35E8E3}"/>
    <dgm:cxn modelId="{B5A868FF-F851-422A-8EAA-042A54C3E0D1}" srcId="{F0E0D23B-DF8D-4A67-AD50-334BC99E0226}" destId="{198149FA-1DC8-44EC-882F-1C7515231785}" srcOrd="7" destOrd="0" parTransId="{32DA1953-4703-46FA-A621-D7B97DFE50B9}" sibTransId="{CD780666-D0A3-4DB0-8C19-C2CD4B5FCD8C}"/>
    <dgm:cxn modelId="{E35D95FF-F66A-461B-9F66-045785C8CD82}" type="presOf" srcId="{C981E8B8-C5D4-45F7-BF28-A6A3A1ECE181}" destId="{99A4EF19-97DF-466C-BBDA-4BE664BE89C6}" srcOrd="0" destOrd="0" presId="urn:microsoft.com/office/officeart/2005/8/layout/process5"/>
    <dgm:cxn modelId="{7C5AC078-9660-4C71-AB2C-F010261522A3}" type="presParOf" srcId="{8E84EBCC-FAB4-460C-BC66-08CBC1EC1053}" destId="{8627B862-DC4D-47B5-80D4-1A90C09DF1BF}" srcOrd="0" destOrd="0" presId="urn:microsoft.com/office/officeart/2005/8/layout/process5"/>
    <dgm:cxn modelId="{15DCCC51-92E8-4D65-B51B-B9E60A3D812E}" type="presParOf" srcId="{8E84EBCC-FAB4-460C-BC66-08CBC1EC1053}" destId="{187A50D8-91B7-45FF-A41F-A17BA9A16502}" srcOrd="1" destOrd="0" presId="urn:microsoft.com/office/officeart/2005/8/layout/process5"/>
    <dgm:cxn modelId="{C28FE243-074D-42A0-A321-65DD0D36B20D}" type="presParOf" srcId="{187A50D8-91B7-45FF-A41F-A17BA9A16502}" destId="{4857C06B-3541-4671-80A7-CB49DB536815}" srcOrd="0" destOrd="0" presId="urn:microsoft.com/office/officeart/2005/8/layout/process5"/>
    <dgm:cxn modelId="{20101D7C-D28F-4F74-A608-0C9D69C9714F}" type="presParOf" srcId="{8E84EBCC-FAB4-460C-BC66-08CBC1EC1053}" destId="{1BD8EEE8-2ACE-4115-BB8D-9C842018AAE9}" srcOrd="2" destOrd="0" presId="urn:microsoft.com/office/officeart/2005/8/layout/process5"/>
    <dgm:cxn modelId="{D8C8165E-9106-46DC-BD5D-46279C091302}" type="presParOf" srcId="{8E84EBCC-FAB4-460C-BC66-08CBC1EC1053}" destId="{BFDFB6A7-3198-4EFA-9D4D-A144F9447197}" srcOrd="3" destOrd="0" presId="urn:microsoft.com/office/officeart/2005/8/layout/process5"/>
    <dgm:cxn modelId="{D7147619-7092-45EB-9A2E-FCDC7FF7475B}" type="presParOf" srcId="{BFDFB6A7-3198-4EFA-9D4D-A144F9447197}" destId="{43C692BF-C8D9-433A-B1F1-651691FE4A29}" srcOrd="0" destOrd="0" presId="urn:microsoft.com/office/officeart/2005/8/layout/process5"/>
    <dgm:cxn modelId="{DFBCFA34-B6A6-43E0-9B2C-B9115AA431E4}" type="presParOf" srcId="{8E84EBCC-FAB4-460C-BC66-08CBC1EC1053}" destId="{B22D8ECD-E96B-4F39-A339-64AD10241E14}" srcOrd="4" destOrd="0" presId="urn:microsoft.com/office/officeart/2005/8/layout/process5"/>
    <dgm:cxn modelId="{AF32430F-02E9-48D0-908B-97D9FC4C93DF}" type="presParOf" srcId="{8E84EBCC-FAB4-460C-BC66-08CBC1EC1053}" destId="{E597E0BB-62FF-4D10-B6B6-94138B7E9048}" srcOrd="5" destOrd="0" presId="urn:microsoft.com/office/officeart/2005/8/layout/process5"/>
    <dgm:cxn modelId="{F8BDA2F5-1459-49AD-9DF1-BEDA9E0DC479}" type="presParOf" srcId="{E597E0BB-62FF-4D10-B6B6-94138B7E9048}" destId="{A6AE75DE-1C85-48D2-876B-0FF4C6F1DAED}" srcOrd="0" destOrd="0" presId="urn:microsoft.com/office/officeart/2005/8/layout/process5"/>
    <dgm:cxn modelId="{A6D7E054-11E4-47D8-BA65-89263046736C}" type="presParOf" srcId="{8E84EBCC-FAB4-460C-BC66-08CBC1EC1053}" destId="{BE6797BD-6656-400B-8379-3DBC81FD8458}" srcOrd="6" destOrd="0" presId="urn:microsoft.com/office/officeart/2005/8/layout/process5"/>
    <dgm:cxn modelId="{7F3B10D7-1355-4D3F-95CB-223026CE3B48}" type="presParOf" srcId="{8E84EBCC-FAB4-460C-BC66-08CBC1EC1053}" destId="{99A4EF19-97DF-466C-BBDA-4BE664BE89C6}" srcOrd="7" destOrd="0" presId="urn:microsoft.com/office/officeart/2005/8/layout/process5"/>
    <dgm:cxn modelId="{66269171-1476-45BD-9B00-EA52140F31B8}" type="presParOf" srcId="{99A4EF19-97DF-466C-BBDA-4BE664BE89C6}" destId="{5C36940B-ED86-4CA4-AC36-267AEB7686A4}" srcOrd="0" destOrd="0" presId="urn:microsoft.com/office/officeart/2005/8/layout/process5"/>
    <dgm:cxn modelId="{0ADD0727-8502-4A77-9107-CFB613342F1B}" type="presParOf" srcId="{8E84EBCC-FAB4-460C-BC66-08CBC1EC1053}" destId="{E2D90F8A-F0CB-495E-88E8-D6BE2212A88B}" srcOrd="8" destOrd="0" presId="urn:microsoft.com/office/officeart/2005/8/layout/process5"/>
    <dgm:cxn modelId="{F4100FE8-775D-40C9-BADF-581CF950DD60}" type="presParOf" srcId="{8E84EBCC-FAB4-460C-BC66-08CBC1EC1053}" destId="{9C609B14-2242-4772-998F-85EBC5710A1D}" srcOrd="9" destOrd="0" presId="urn:microsoft.com/office/officeart/2005/8/layout/process5"/>
    <dgm:cxn modelId="{3B0BF70D-4EA8-48CD-81E7-A2DCB6823798}" type="presParOf" srcId="{9C609B14-2242-4772-998F-85EBC5710A1D}" destId="{E374D9FB-9251-49FD-AC11-646CCE7FD494}" srcOrd="0" destOrd="0" presId="urn:microsoft.com/office/officeart/2005/8/layout/process5"/>
    <dgm:cxn modelId="{28165CAA-CDFC-4FC9-ACD9-E087E2CA0D0C}" type="presParOf" srcId="{8E84EBCC-FAB4-460C-BC66-08CBC1EC1053}" destId="{732E28D3-94BC-4AA4-B942-751721F5DA75}" srcOrd="10" destOrd="0" presId="urn:microsoft.com/office/officeart/2005/8/layout/process5"/>
    <dgm:cxn modelId="{67EA9115-EE46-48E4-A5D3-63104555EDEA}" type="presParOf" srcId="{8E84EBCC-FAB4-460C-BC66-08CBC1EC1053}" destId="{99BA49BC-5186-417A-A4BB-4077FE108AC0}" srcOrd="11" destOrd="0" presId="urn:microsoft.com/office/officeart/2005/8/layout/process5"/>
    <dgm:cxn modelId="{88E5E3DA-E20B-45A8-A0EA-7A6E142BA24F}" type="presParOf" srcId="{99BA49BC-5186-417A-A4BB-4077FE108AC0}" destId="{A9EFD494-E2CF-437D-A8B7-F53E08885A42}" srcOrd="0" destOrd="0" presId="urn:microsoft.com/office/officeart/2005/8/layout/process5"/>
    <dgm:cxn modelId="{335E300F-886F-4668-B530-9D39A96F3C77}" type="presParOf" srcId="{8E84EBCC-FAB4-460C-BC66-08CBC1EC1053}" destId="{A2AD46EE-A23C-414B-84F4-025436224E41}" srcOrd="12" destOrd="0" presId="urn:microsoft.com/office/officeart/2005/8/layout/process5"/>
    <dgm:cxn modelId="{2ACA14F7-105E-4DB6-BACD-9ECABE4F0800}" type="presParOf" srcId="{8E84EBCC-FAB4-460C-BC66-08CBC1EC1053}" destId="{BC14F0FF-0212-4560-8B9D-218FC7030CD0}" srcOrd="13" destOrd="0" presId="urn:microsoft.com/office/officeart/2005/8/layout/process5"/>
    <dgm:cxn modelId="{FBA5C0EB-E024-4DAA-AD2D-C9C8A6BD7CB9}" type="presParOf" srcId="{BC14F0FF-0212-4560-8B9D-218FC7030CD0}" destId="{FB86DC04-2FE1-4C45-884A-6C7D7EC588A6}" srcOrd="0" destOrd="0" presId="urn:microsoft.com/office/officeart/2005/8/layout/process5"/>
    <dgm:cxn modelId="{65FF4751-1132-45BB-8628-3295BB0D8DE5}" type="presParOf" srcId="{8E84EBCC-FAB4-460C-BC66-08CBC1EC1053}" destId="{9612505E-910F-4195-8248-87452926A29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CC6F-AC08-4BB7-9A3E-285F2FB3C534}">
      <dsp:nvSpPr>
        <dsp:cNvPr id="0" name=""/>
        <dsp:cNvSpPr/>
      </dsp:nvSpPr>
      <dsp:spPr>
        <a:xfrm>
          <a:off x="0" y="91739"/>
          <a:ext cx="2740074" cy="864000"/>
        </a:xfrm>
        <a:prstGeom prst="chevron">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R/3</a:t>
          </a:r>
        </a:p>
        <a:p>
          <a:pPr marL="0" lvl="0" indent="0" algn="ctr" defTabSz="711200">
            <a:lnSpc>
              <a:spcPct val="90000"/>
            </a:lnSpc>
            <a:spcBef>
              <a:spcPct val="0"/>
            </a:spcBef>
            <a:spcAft>
              <a:spcPct val="35000"/>
            </a:spcAft>
            <a:buNone/>
          </a:pPr>
          <a:r>
            <a:rPr lang="en-US" sz="1600" kern="1200" dirty="0"/>
            <a:t>( ~ 1992)</a:t>
          </a:r>
        </a:p>
      </dsp:txBody>
      <dsp:txXfrm>
        <a:off x="432000" y="91739"/>
        <a:ext cx="1876074" cy="864000"/>
      </dsp:txXfrm>
    </dsp:sp>
    <dsp:sp modelId="{D0EAB2CA-423C-4EC8-BE1C-5308C92A72D4}">
      <dsp:nvSpPr>
        <dsp:cNvPr id="0" name=""/>
        <dsp:cNvSpPr/>
      </dsp:nvSpPr>
      <dsp:spPr>
        <a:xfrm>
          <a:off x="1638"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~1992</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Client-Server 3 tier model</a:t>
          </a:r>
        </a:p>
        <a:p>
          <a:pPr marL="171450" lvl="1" indent="-171450" algn="l" defTabSz="711200">
            <a:lnSpc>
              <a:spcPct val="90000"/>
            </a:lnSpc>
            <a:spcBef>
              <a:spcPct val="0"/>
            </a:spcBef>
            <a:spcAft>
              <a:spcPct val="15000"/>
            </a:spcAft>
            <a:buChar char="•"/>
          </a:pPr>
          <a:r>
            <a:rPr lang="en-US" sz="1600" kern="1200" dirty="0"/>
            <a:t>SAP GUI</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Classic ABAP</a:t>
          </a:r>
        </a:p>
      </dsp:txBody>
      <dsp:txXfrm>
        <a:off x="1638" y="1063739"/>
        <a:ext cx="2192059" cy="4263187"/>
      </dsp:txXfrm>
    </dsp:sp>
    <dsp:sp modelId="{57061121-F5A1-4795-8734-6F1DF36AB3A3}">
      <dsp:nvSpPr>
        <dsp:cNvPr id="0" name=""/>
        <dsp:cNvSpPr/>
      </dsp:nvSpPr>
      <dsp:spPr>
        <a:xfrm>
          <a:off x="2525713" y="91739"/>
          <a:ext cx="2740074" cy="864000"/>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ECC</a:t>
          </a:r>
        </a:p>
        <a:p>
          <a:pPr marL="0" lvl="0" indent="0" algn="ctr" defTabSz="711200">
            <a:lnSpc>
              <a:spcPct val="90000"/>
            </a:lnSpc>
            <a:spcBef>
              <a:spcPct val="0"/>
            </a:spcBef>
            <a:spcAft>
              <a:spcPct val="35000"/>
            </a:spcAft>
            <a:buNone/>
          </a:pPr>
          <a:r>
            <a:rPr lang="en-US" sz="1600" kern="1200" dirty="0"/>
            <a:t>( ~ 2004)</a:t>
          </a:r>
        </a:p>
      </dsp:txBody>
      <dsp:txXfrm>
        <a:off x="2957713" y="91739"/>
        <a:ext cx="1876074" cy="864000"/>
      </dsp:txXfrm>
    </dsp:sp>
    <dsp:sp modelId="{BABA08F0-CF12-4A30-9E87-FDEF9F53302B}">
      <dsp:nvSpPr>
        <dsp:cNvPr id="0" name=""/>
        <dsp:cNvSpPr/>
      </dsp:nvSpPr>
      <dsp:spPr>
        <a:xfrm>
          <a:off x="2525713"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Evolution of R/3</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solidFill>
                <a:srgbClr val="FF0000"/>
              </a:solidFill>
            </a:rPr>
            <a:t>Extended support to 2030</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Still Client-Server based</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 Classic ABAP</a:t>
          </a:r>
        </a:p>
        <a:p>
          <a:pPr marL="342900" lvl="2" indent="-171450" algn="l" defTabSz="711200">
            <a:lnSpc>
              <a:spcPct val="90000"/>
            </a:lnSpc>
            <a:spcBef>
              <a:spcPct val="0"/>
            </a:spcBef>
            <a:spcAft>
              <a:spcPct val="15000"/>
            </a:spcAft>
            <a:buChar char="•"/>
          </a:pPr>
          <a:r>
            <a:rPr lang="en-US" sz="1600" kern="1200" dirty="0"/>
            <a:t>Java (external)</a:t>
          </a:r>
        </a:p>
        <a:p>
          <a:pPr marL="171450" lvl="1" indent="-171450" algn="l" defTabSz="711200">
            <a:lnSpc>
              <a:spcPct val="90000"/>
            </a:lnSpc>
            <a:spcBef>
              <a:spcPct val="0"/>
            </a:spcBef>
            <a:spcAft>
              <a:spcPct val="15000"/>
            </a:spcAft>
            <a:buChar char="•"/>
          </a:pPr>
          <a:endParaRPr lang="en-US" sz="1600" kern="1200" dirty="0"/>
        </a:p>
      </dsp:txBody>
      <dsp:txXfrm>
        <a:off x="2525713" y="1063739"/>
        <a:ext cx="2192059" cy="4263187"/>
      </dsp:txXfrm>
    </dsp:sp>
    <dsp:sp modelId="{6D45D0E3-15A2-4EE1-B0E9-2E9F7F66E4C2}">
      <dsp:nvSpPr>
        <dsp:cNvPr id="0" name=""/>
        <dsp:cNvSpPr/>
      </dsp:nvSpPr>
      <dsp:spPr>
        <a:xfrm>
          <a:off x="5049788" y="91739"/>
          <a:ext cx="2740074" cy="864000"/>
        </a:xfrm>
        <a:prstGeom prst="chevron">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S4/HANA</a:t>
          </a:r>
        </a:p>
        <a:p>
          <a:pPr marL="0" lvl="0" indent="0" algn="ctr" defTabSz="711200">
            <a:lnSpc>
              <a:spcPct val="90000"/>
            </a:lnSpc>
            <a:spcBef>
              <a:spcPct val="0"/>
            </a:spcBef>
            <a:spcAft>
              <a:spcPct val="35000"/>
            </a:spcAft>
            <a:buNone/>
          </a:pPr>
          <a:r>
            <a:rPr lang="en-US" sz="1600" kern="1200" dirty="0"/>
            <a:t>( ~2015)</a:t>
          </a:r>
        </a:p>
      </dsp:txBody>
      <dsp:txXfrm>
        <a:off x="5481788" y="91739"/>
        <a:ext cx="1876074" cy="864000"/>
      </dsp:txXfrm>
    </dsp:sp>
    <dsp:sp modelId="{C3B0DA43-6984-423F-A2CD-D26605F9B878}">
      <dsp:nvSpPr>
        <dsp:cNvPr id="0" name=""/>
        <dsp:cNvSpPr/>
      </dsp:nvSpPr>
      <dsp:spPr>
        <a:xfrm>
          <a:off x="5049788"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B050"/>
              </a:solidFill>
            </a:rPr>
            <a:t>Supported till 2040</a:t>
          </a:r>
          <a:endParaRPr lang="en-US" sz="1600" kern="1200" dirty="0"/>
        </a:p>
        <a:p>
          <a:pPr marL="171450" lvl="1" indent="-171450" algn="l" defTabSz="711200">
            <a:lnSpc>
              <a:spcPct val="90000"/>
            </a:lnSpc>
            <a:spcBef>
              <a:spcPct val="0"/>
            </a:spcBef>
            <a:spcAft>
              <a:spcPct val="15000"/>
            </a:spcAft>
            <a:buChar char="•"/>
          </a:pPr>
          <a:r>
            <a:rPr lang="en-US" sz="1600" kern="1200" dirty="0"/>
            <a:t>On-prem or Cloud</a:t>
          </a:r>
        </a:p>
        <a:p>
          <a:pPr marL="171450" lvl="1" indent="-171450" algn="l" defTabSz="711200">
            <a:lnSpc>
              <a:spcPct val="90000"/>
            </a:lnSpc>
            <a:spcBef>
              <a:spcPct val="0"/>
            </a:spcBef>
            <a:spcAft>
              <a:spcPct val="15000"/>
            </a:spcAft>
            <a:buChar char="•"/>
          </a:pPr>
          <a:r>
            <a:rPr lang="en-US" sz="1600" kern="1200" dirty="0"/>
            <a:t>Client-Server or Web based UI (Fiori Launchpad)</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Classic ABAP, </a:t>
          </a:r>
        </a:p>
        <a:p>
          <a:pPr marL="342900" lvl="2" indent="-171450" algn="l" defTabSz="711200">
            <a:lnSpc>
              <a:spcPct val="90000"/>
            </a:lnSpc>
            <a:spcBef>
              <a:spcPct val="0"/>
            </a:spcBef>
            <a:spcAft>
              <a:spcPct val="15000"/>
            </a:spcAft>
            <a:buChar char="•"/>
          </a:pPr>
          <a:r>
            <a:rPr lang="en-US" sz="1600" kern="1200" dirty="0"/>
            <a:t>Cloud ABAP, </a:t>
          </a:r>
        </a:p>
        <a:p>
          <a:pPr marL="342900" lvl="2" indent="-171450" algn="l" defTabSz="711200">
            <a:lnSpc>
              <a:spcPct val="90000"/>
            </a:lnSpc>
            <a:spcBef>
              <a:spcPct val="0"/>
            </a:spcBef>
            <a:spcAft>
              <a:spcPct val="15000"/>
            </a:spcAft>
            <a:buChar char="•"/>
          </a:pPr>
          <a:r>
            <a:rPr lang="en-US" sz="1600" kern="1200" dirty="0"/>
            <a:t>Java (external)</a:t>
          </a:r>
        </a:p>
        <a:p>
          <a:pPr marL="342900" lvl="2" indent="-171450" algn="l" defTabSz="711200">
            <a:lnSpc>
              <a:spcPct val="90000"/>
            </a:lnSpc>
            <a:spcBef>
              <a:spcPct val="0"/>
            </a:spcBef>
            <a:spcAft>
              <a:spcPct val="15000"/>
            </a:spcAft>
            <a:buChar char="•"/>
          </a:pPr>
          <a:r>
            <a:rPr lang="en-US" sz="1600" kern="1200" dirty="0"/>
            <a:t>JS/TS (Fiori)</a:t>
          </a:r>
        </a:p>
        <a:p>
          <a:pPr marL="171450" lvl="1" indent="-171450" algn="l" defTabSz="711200">
            <a:lnSpc>
              <a:spcPct val="90000"/>
            </a:lnSpc>
            <a:spcBef>
              <a:spcPct val="0"/>
            </a:spcBef>
            <a:spcAft>
              <a:spcPct val="15000"/>
            </a:spcAft>
            <a:buChar char="•"/>
          </a:pPr>
          <a:endParaRPr lang="en-US" sz="1600" kern="1200" dirty="0"/>
        </a:p>
      </dsp:txBody>
      <dsp:txXfrm>
        <a:off x="5049788" y="1063739"/>
        <a:ext cx="2192059" cy="4263187"/>
      </dsp:txXfrm>
    </dsp:sp>
    <dsp:sp modelId="{B83B2B38-DCDE-4D06-A51C-EE5D7630A0A7}">
      <dsp:nvSpPr>
        <dsp:cNvPr id="0" name=""/>
        <dsp:cNvSpPr/>
      </dsp:nvSpPr>
      <dsp:spPr>
        <a:xfrm>
          <a:off x="7573862" y="91739"/>
          <a:ext cx="2740074" cy="864000"/>
        </a:xfrm>
        <a:prstGeom prst="chevron">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BTP</a:t>
          </a:r>
          <a:br>
            <a:rPr lang="en-US" sz="1600" kern="1200" dirty="0"/>
          </a:br>
          <a:r>
            <a:rPr lang="en-US" sz="1600" kern="1200" dirty="0"/>
            <a:t>(~ 2022)</a:t>
          </a:r>
        </a:p>
      </dsp:txBody>
      <dsp:txXfrm>
        <a:off x="8005862" y="91739"/>
        <a:ext cx="1876074" cy="864000"/>
      </dsp:txXfrm>
    </dsp:sp>
    <dsp:sp modelId="{C1E845CB-24F0-43EB-BCC5-AA612D52F5DE}">
      <dsp:nvSpPr>
        <dsp:cNvPr id="0" name=""/>
        <dsp:cNvSpPr/>
      </dsp:nvSpPr>
      <dsp:spPr>
        <a:xfrm>
          <a:off x="7573862"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PAAS – collection of services in the cloud</a:t>
          </a:r>
        </a:p>
        <a:p>
          <a:pPr marL="171450" lvl="1" indent="-171450" algn="l" defTabSz="711200">
            <a:lnSpc>
              <a:spcPct val="90000"/>
            </a:lnSpc>
            <a:spcBef>
              <a:spcPct val="0"/>
            </a:spcBef>
            <a:spcAft>
              <a:spcPct val="15000"/>
            </a:spcAft>
            <a:buChar char="•"/>
          </a:pPr>
          <a:r>
            <a:rPr lang="en-US" sz="1600" kern="1200" dirty="0"/>
            <a:t>Integrated with ECC and S4/HANA – out-of-core customizations</a:t>
          </a:r>
        </a:p>
        <a:p>
          <a:pPr marL="171450" lvl="1" indent="-171450" algn="l" defTabSz="711200">
            <a:lnSpc>
              <a:spcPct val="90000"/>
            </a:lnSpc>
            <a:spcBef>
              <a:spcPct val="0"/>
            </a:spcBef>
            <a:spcAft>
              <a:spcPct val="15000"/>
            </a:spcAft>
            <a:buChar char="•"/>
          </a:pPr>
          <a:r>
            <a:rPr lang="en-US" sz="1600" kern="1200" dirty="0"/>
            <a:t>Environments:</a:t>
          </a:r>
        </a:p>
        <a:p>
          <a:pPr marL="342900" lvl="2" indent="-171450" algn="l" defTabSz="711200">
            <a:lnSpc>
              <a:spcPct val="90000"/>
            </a:lnSpc>
            <a:spcBef>
              <a:spcPct val="0"/>
            </a:spcBef>
            <a:spcAft>
              <a:spcPct val="15000"/>
            </a:spcAft>
            <a:buChar char="•"/>
          </a:pPr>
          <a:r>
            <a:rPr lang="en-US" sz="1600" kern="1200" dirty="0"/>
            <a:t>Cloud Foundry,</a:t>
          </a:r>
        </a:p>
        <a:p>
          <a:pPr marL="342900" lvl="2" indent="-171450" algn="l" defTabSz="711200">
            <a:lnSpc>
              <a:spcPct val="90000"/>
            </a:lnSpc>
            <a:spcBef>
              <a:spcPct val="0"/>
            </a:spcBef>
            <a:spcAft>
              <a:spcPct val="15000"/>
            </a:spcAft>
            <a:buChar char="•"/>
          </a:pPr>
          <a:r>
            <a:rPr lang="en-US" sz="1600" kern="1200" dirty="0"/>
            <a:t>ABAP, </a:t>
          </a:r>
        </a:p>
        <a:p>
          <a:pPr marL="342900" lvl="2" indent="-171450" algn="l" defTabSz="711200">
            <a:lnSpc>
              <a:spcPct val="90000"/>
            </a:lnSpc>
            <a:spcBef>
              <a:spcPct val="0"/>
            </a:spcBef>
            <a:spcAft>
              <a:spcPct val="15000"/>
            </a:spcAft>
            <a:buChar char="•"/>
          </a:pPr>
          <a:r>
            <a:rPr lang="en-US" sz="1600" kern="1200" dirty="0"/>
            <a:t>Kyma</a:t>
          </a:r>
        </a:p>
        <a:p>
          <a:pPr marL="171450" lvl="1" indent="-171450" algn="l" defTabSz="711200">
            <a:lnSpc>
              <a:spcPct val="90000"/>
            </a:lnSpc>
            <a:spcBef>
              <a:spcPct val="0"/>
            </a:spcBef>
            <a:spcAft>
              <a:spcPct val="15000"/>
            </a:spcAft>
            <a:buChar char="•"/>
          </a:pPr>
          <a:r>
            <a:rPr lang="en-US" sz="1600" kern="1200" dirty="0"/>
            <a:t>Development Languages:</a:t>
          </a:r>
        </a:p>
        <a:p>
          <a:pPr marL="342900" lvl="2" indent="-171450" algn="l" defTabSz="711200">
            <a:lnSpc>
              <a:spcPct val="90000"/>
            </a:lnSpc>
            <a:spcBef>
              <a:spcPct val="0"/>
            </a:spcBef>
            <a:spcAft>
              <a:spcPct val="15000"/>
            </a:spcAft>
            <a:buChar char="•"/>
          </a:pPr>
          <a:r>
            <a:rPr lang="en-US" sz="1600" kern="1200" dirty="0"/>
            <a:t>Cloud ABAP, </a:t>
          </a:r>
        </a:p>
        <a:p>
          <a:pPr marL="342900" lvl="2" indent="-171450" algn="l" defTabSz="711200">
            <a:lnSpc>
              <a:spcPct val="90000"/>
            </a:lnSpc>
            <a:spcBef>
              <a:spcPct val="0"/>
            </a:spcBef>
            <a:spcAft>
              <a:spcPct val="15000"/>
            </a:spcAft>
            <a:buChar char="•"/>
          </a:pPr>
          <a:r>
            <a:rPr lang="en-US" sz="1600" kern="1200" dirty="0"/>
            <a:t>Java, </a:t>
          </a:r>
        </a:p>
        <a:p>
          <a:pPr marL="342900" lvl="2" indent="-171450" algn="l" defTabSz="711200">
            <a:lnSpc>
              <a:spcPct val="90000"/>
            </a:lnSpc>
            <a:spcBef>
              <a:spcPct val="0"/>
            </a:spcBef>
            <a:spcAft>
              <a:spcPct val="15000"/>
            </a:spcAft>
            <a:buChar char="•"/>
          </a:pPr>
          <a:r>
            <a:rPr lang="en-US" sz="1600" kern="1200" dirty="0"/>
            <a:t>Node.JS, </a:t>
          </a:r>
        </a:p>
        <a:p>
          <a:pPr marL="342900" lvl="2" indent="-171450" algn="l" defTabSz="711200">
            <a:lnSpc>
              <a:spcPct val="90000"/>
            </a:lnSpc>
            <a:spcBef>
              <a:spcPct val="0"/>
            </a:spcBef>
            <a:spcAft>
              <a:spcPct val="15000"/>
            </a:spcAft>
            <a:buChar char="•"/>
          </a:pPr>
          <a:r>
            <a:rPr lang="en-US" sz="1600" kern="1200" dirty="0"/>
            <a:t>Python, </a:t>
          </a:r>
        </a:p>
        <a:p>
          <a:pPr marL="342900" lvl="2" indent="-171450" algn="l" defTabSz="711200">
            <a:lnSpc>
              <a:spcPct val="90000"/>
            </a:lnSpc>
            <a:spcBef>
              <a:spcPct val="0"/>
            </a:spcBef>
            <a:spcAft>
              <a:spcPct val="15000"/>
            </a:spcAft>
            <a:buChar char="•"/>
          </a:pPr>
          <a:r>
            <a:rPr lang="en-US" sz="1600" kern="1200" dirty="0"/>
            <a:t>Go …</a:t>
          </a:r>
        </a:p>
        <a:p>
          <a:pPr marL="171450" lvl="1" indent="-171450" algn="l" defTabSz="711200">
            <a:lnSpc>
              <a:spcPct val="90000"/>
            </a:lnSpc>
            <a:spcBef>
              <a:spcPct val="0"/>
            </a:spcBef>
            <a:spcAft>
              <a:spcPct val="15000"/>
            </a:spcAft>
            <a:buChar char="•"/>
          </a:pPr>
          <a:endParaRPr lang="en-US" sz="1600" kern="1200" dirty="0"/>
        </a:p>
      </dsp:txBody>
      <dsp:txXfrm>
        <a:off x="7573862" y="1063739"/>
        <a:ext cx="2192059" cy="42631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C6644-F90D-4FCA-80E4-08B6E3F14553}">
      <dsp:nvSpPr>
        <dsp:cNvPr id="0" name=""/>
        <dsp:cNvSpPr/>
      </dsp:nvSpPr>
      <dsp:spPr>
        <a:xfrm>
          <a:off x="6470232" y="3624189"/>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Scan </a:t>
          </a:r>
          <a:r>
            <a:rPr lang="en-US" sz="1300" b="1" kern="1200" dirty="0" err="1"/>
            <a:t>npm</a:t>
          </a:r>
          <a:r>
            <a:rPr lang="en-US" sz="1300" kern="1200" dirty="0"/>
            <a:t> packages and package from other BTP languages</a:t>
          </a:r>
        </a:p>
      </dsp:txBody>
      <dsp:txXfrm>
        <a:off x="7297556" y="4088028"/>
        <a:ext cx="1768078" cy="1204197"/>
      </dsp:txXfrm>
    </dsp:sp>
    <dsp:sp modelId="{71874900-8CD2-4F72-B12A-360D87E98894}">
      <dsp:nvSpPr>
        <dsp:cNvPr id="0" name=""/>
        <dsp:cNvSpPr/>
      </dsp:nvSpPr>
      <dsp:spPr>
        <a:xfrm>
          <a:off x="2174501" y="3624189"/>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Full language support</a:t>
          </a:r>
        </a:p>
        <a:p>
          <a:pPr marL="114300" lvl="1" indent="-114300" algn="l" defTabSz="577850">
            <a:lnSpc>
              <a:spcPct val="90000"/>
            </a:lnSpc>
            <a:spcBef>
              <a:spcPct val="0"/>
            </a:spcBef>
            <a:spcAft>
              <a:spcPct val="15000"/>
            </a:spcAft>
            <a:buChar char="•"/>
          </a:pPr>
          <a:r>
            <a:rPr lang="en-US" sz="1300" kern="1200" dirty="0"/>
            <a:t>Audit Assistance and Code Remediation</a:t>
          </a:r>
        </a:p>
      </dsp:txBody>
      <dsp:txXfrm>
        <a:off x="2211965" y="4088028"/>
        <a:ext cx="1768078" cy="1204197"/>
      </dsp:txXfrm>
    </dsp:sp>
    <dsp:sp modelId="{A0B7A973-0513-4801-A605-3F5F0A9BECDA}">
      <dsp:nvSpPr>
        <dsp:cNvPr id="0" name=""/>
        <dsp:cNvSpPr/>
      </dsp:nvSpPr>
      <dsp:spPr>
        <a:xfrm>
          <a:off x="6470232" y="0"/>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622300">
            <a:lnSpc>
              <a:spcPct val="90000"/>
            </a:lnSpc>
            <a:spcBef>
              <a:spcPct val="0"/>
            </a:spcBef>
            <a:spcAft>
              <a:spcPct val="15000"/>
            </a:spcAft>
            <a:buChar char="•"/>
          </a:pPr>
          <a:r>
            <a:rPr lang="en-US" sz="1400" kern="1200" dirty="0"/>
            <a:t>Scan Fiori/SAPUI5 Web Apps</a:t>
          </a:r>
        </a:p>
      </dsp:txBody>
      <dsp:txXfrm>
        <a:off x="7297556" y="37464"/>
        <a:ext cx="1768078" cy="1204197"/>
      </dsp:txXfrm>
    </dsp:sp>
    <dsp:sp modelId="{2B7DADEC-9951-426F-BCC9-33BC0CE7E413}">
      <dsp:nvSpPr>
        <dsp:cNvPr id="0" name=""/>
        <dsp:cNvSpPr/>
      </dsp:nvSpPr>
      <dsp:spPr>
        <a:xfrm>
          <a:off x="2174501" y="0"/>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622300">
            <a:lnSpc>
              <a:spcPct val="90000"/>
            </a:lnSpc>
            <a:spcBef>
              <a:spcPct val="0"/>
            </a:spcBef>
            <a:spcAft>
              <a:spcPct val="15000"/>
            </a:spcAft>
            <a:buChar char="•"/>
          </a:pPr>
          <a:r>
            <a:rPr lang="en-US" sz="1400" kern="1200" dirty="0"/>
            <a:t>Scan ABAP, SAPUI5/JavaScript and other BTP languages</a:t>
          </a:r>
        </a:p>
      </dsp:txBody>
      <dsp:txXfrm>
        <a:off x="2211965" y="37464"/>
        <a:ext cx="1768078" cy="1204197"/>
      </dsp:txXfrm>
    </dsp:sp>
    <dsp:sp modelId="{0099D93F-9AAC-4850-A37C-C55DFCFD5666}">
      <dsp:nvSpPr>
        <dsp:cNvPr id="0" name=""/>
        <dsp:cNvSpPr/>
      </dsp:nvSpPr>
      <dsp:spPr>
        <a:xfrm>
          <a:off x="3277747" y="303792"/>
          <a:ext cx="2307755" cy="2307755"/>
        </a:xfrm>
        <a:prstGeom prst="pieWedg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SAST</a:t>
          </a:r>
          <a:endParaRPr lang="en-US" sz="3000" kern="1200" dirty="0"/>
        </a:p>
      </dsp:txBody>
      <dsp:txXfrm>
        <a:off x="3953673" y="979718"/>
        <a:ext cx="1631829" cy="1631829"/>
      </dsp:txXfrm>
    </dsp:sp>
    <dsp:sp modelId="{E6D6BD52-2BE0-4853-BC5E-9C31D77EB9F6}">
      <dsp:nvSpPr>
        <dsp:cNvPr id="0" name=""/>
        <dsp:cNvSpPr/>
      </dsp:nvSpPr>
      <dsp:spPr>
        <a:xfrm rot="5400000">
          <a:off x="5692097" y="303792"/>
          <a:ext cx="2307755" cy="2307755"/>
        </a:xfrm>
        <a:prstGeom prst="pieWedge">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DAST</a:t>
          </a:r>
          <a:endParaRPr lang="en-US" sz="3000" kern="1200" dirty="0"/>
        </a:p>
      </dsp:txBody>
      <dsp:txXfrm rot="-5400000">
        <a:off x="5692097" y="979718"/>
        <a:ext cx="1631829" cy="1631829"/>
      </dsp:txXfrm>
    </dsp:sp>
    <dsp:sp modelId="{39F9759D-0D1E-46C8-8677-935D76739C11}">
      <dsp:nvSpPr>
        <dsp:cNvPr id="0" name=""/>
        <dsp:cNvSpPr/>
      </dsp:nvSpPr>
      <dsp:spPr>
        <a:xfrm rot="10800000">
          <a:off x="5692097" y="2718141"/>
          <a:ext cx="2307755" cy="2307755"/>
        </a:xfrm>
        <a:prstGeom prst="pieWedge">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SCA</a:t>
          </a:r>
          <a:endParaRPr lang="en-US" sz="3000" kern="1200" dirty="0"/>
        </a:p>
      </dsp:txBody>
      <dsp:txXfrm rot="10800000">
        <a:off x="5692097" y="2718141"/>
        <a:ext cx="1631829" cy="1631829"/>
      </dsp:txXfrm>
    </dsp:sp>
    <dsp:sp modelId="{09D66D21-FA8A-4FCF-8029-2C3E1241CEB6}">
      <dsp:nvSpPr>
        <dsp:cNvPr id="0" name=""/>
        <dsp:cNvSpPr/>
      </dsp:nvSpPr>
      <dsp:spPr>
        <a:xfrm rot="16200000">
          <a:off x="3277747" y="2718141"/>
          <a:ext cx="2307755" cy="2307755"/>
        </a:xfrm>
        <a:prstGeom prst="pieWedge">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Aviator</a:t>
          </a:r>
        </a:p>
      </dsp:txBody>
      <dsp:txXfrm rot="5400000">
        <a:off x="3953673" y="2718141"/>
        <a:ext cx="1631829" cy="1631829"/>
      </dsp:txXfrm>
    </dsp:sp>
    <dsp:sp modelId="{9ECE7AE8-B08E-4DFB-B985-6E15DD231213}">
      <dsp:nvSpPr>
        <dsp:cNvPr id="0" name=""/>
        <dsp:cNvSpPr/>
      </dsp:nvSpPr>
      <dsp:spPr>
        <a:xfrm>
          <a:off x="5240406" y="2185172"/>
          <a:ext cx="796788" cy="692859"/>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5DEFAA-8332-4624-8C24-4E95EFCF12FE}">
      <dsp:nvSpPr>
        <dsp:cNvPr id="0" name=""/>
        <dsp:cNvSpPr/>
      </dsp:nvSpPr>
      <dsp:spPr>
        <a:xfrm rot="10800000">
          <a:off x="5240406" y="2451657"/>
          <a:ext cx="796788" cy="692859"/>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C207-BC2D-4ABD-B2C5-98B43F06E911}">
      <dsp:nvSpPr>
        <dsp:cNvPr id="0" name=""/>
        <dsp:cNvSpPr/>
      </dsp:nvSpPr>
      <dsp:spPr>
        <a:xfrm rot="5400000">
          <a:off x="4671433"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NL" sz="5600" kern="1200" dirty="0"/>
            <a:t>25.1</a:t>
          </a:r>
        </a:p>
      </dsp:txBody>
      <dsp:txXfrm rot="-5400000">
        <a:off x="5286100" y="528177"/>
        <a:ext cx="1835188" cy="2109412"/>
      </dsp:txXfrm>
    </dsp:sp>
    <dsp:sp modelId="{5AFC6F72-2D24-480A-A6D1-20C2A0523C84}">
      <dsp:nvSpPr>
        <dsp:cNvPr id="0" name=""/>
        <dsp:cNvSpPr/>
      </dsp:nvSpPr>
      <dsp:spPr>
        <a:xfrm>
          <a:off x="7617665" y="663527"/>
          <a:ext cx="3420007" cy="183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Denial of Service: Regular Expression</a:t>
          </a:r>
          <a:endParaRPr lang="en-NL" sz="1400" b="1" kern="1200" dirty="0"/>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Insecure Transport</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Missing XML Validation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Path Manipulation: Zip Entry Overwrite</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Server-Side Request Forgery</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Setting Manipulation</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Database</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Sockets</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Entity Expansion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External Entity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Injection</a:t>
          </a:r>
          <a:endParaRPr lang="en-US" sz="1400" b="1" kern="1200" dirty="0"/>
        </a:p>
      </dsp:txBody>
      <dsp:txXfrm>
        <a:off x="7617665" y="663527"/>
        <a:ext cx="3420007" cy="1838713"/>
      </dsp:txXfrm>
    </dsp:sp>
    <dsp:sp modelId="{DBC209B1-FCC3-48F6-92A6-A32B0AA3010E}">
      <dsp:nvSpPr>
        <dsp:cNvPr id="0" name=""/>
        <dsp:cNvSpPr/>
      </dsp:nvSpPr>
      <dsp:spPr>
        <a:xfrm rot="5400000">
          <a:off x="1792008"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NL" sz="3600" kern="1200"/>
        </a:p>
      </dsp:txBody>
      <dsp:txXfrm rot="-5400000">
        <a:off x="2406675" y="528177"/>
        <a:ext cx="1835188" cy="21094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717A-3999-4EE1-925A-8A3849BCFF04}">
      <dsp:nvSpPr>
        <dsp:cNvPr id="0" name=""/>
        <dsp:cNvSpPr/>
      </dsp:nvSpPr>
      <dsp:spPr>
        <a:xfrm>
          <a:off x="0" y="81904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8C7B-FAE2-442A-B58F-D9289AEDD119}">
      <dsp:nvSpPr>
        <dsp:cNvPr id="0" name=""/>
        <dsp:cNvSpPr/>
      </dsp:nvSpPr>
      <dsp:spPr>
        <a:xfrm>
          <a:off x="273636" y="46480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en-US" sz="2400" kern="1200" dirty="0"/>
            <a:t>OpenText Fortify Static Code Analyzer</a:t>
          </a:r>
          <a:endParaRPr lang="en-NL" sz="2400" kern="1200" dirty="0"/>
        </a:p>
      </dsp:txBody>
      <dsp:txXfrm>
        <a:off x="308221" y="499387"/>
        <a:ext cx="3761737" cy="639310"/>
      </dsp:txXfrm>
    </dsp:sp>
    <dsp:sp modelId="{214B4FCC-2728-4813-8F86-5D445B77FFF0}">
      <dsp:nvSpPr>
        <dsp:cNvPr id="0" name=""/>
        <dsp:cNvSpPr/>
      </dsp:nvSpPr>
      <dsp:spPr>
        <a:xfrm>
          <a:off x="0" y="190768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0DBE2-44F5-4F9F-BA5D-E54FFE9536FC}">
      <dsp:nvSpPr>
        <dsp:cNvPr id="0" name=""/>
        <dsp:cNvSpPr/>
      </dsp:nvSpPr>
      <dsp:spPr>
        <a:xfrm>
          <a:off x="273636" y="155344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Core Software </a:t>
          </a:r>
          <a:r>
            <a:rPr lang="de-DE" sz="2400" kern="1200" dirty="0" err="1"/>
            <a:t>Composition</a:t>
          </a:r>
          <a:r>
            <a:rPr lang="de-DE" sz="2400" kern="1200" dirty="0"/>
            <a:t> Analysis</a:t>
          </a:r>
          <a:endParaRPr lang="en-NL" sz="2400" kern="1200" dirty="0"/>
        </a:p>
      </dsp:txBody>
      <dsp:txXfrm>
        <a:off x="308221" y="1588027"/>
        <a:ext cx="3761737" cy="639310"/>
      </dsp:txXfrm>
    </dsp:sp>
    <dsp:sp modelId="{516369AD-B2F7-40B0-A69F-5174A5EBA692}">
      <dsp:nvSpPr>
        <dsp:cNvPr id="0" name=""/>
        <dsp:cNvSpPr/>
      </dsp:nvSpPr>
      <dsp:spPr>
        <a:xfrm>
          <a:off x="0" y="299632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D2F917-2949-45C7-929A-6C4403466C00}">
      <dsp:nvSpPr>
        <dsp:cNvPr id="0" name=""/>
        <dsp:cNvSpPr/>
      </dsp:nvSpPr>
      <dsp:spPr>
        <a:xfrm>
          <a:off x="273636" y="264208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a:t>
          </a:r>
          <a:r>
            <a:rPr lang="de-DE" sz="2400" kern="1200" dirty="0" err="1"/>
            <a:t>Fortify</a:t>
          </a:r>
          <a:r>
            <a:rPr lang="de-DE" sz="2400" kern="1200" dirty="0"/>
            <a:t> On Demand</a:t>
          </a:r>
          <a:endParaRPr lang="en-NL" sz="2400" kern="1200" dirty="0"/>
        </a:p>
      </dsp:txBody>
      <dsp:txXfrm>
        <a:off x="308221" y="2676667"/>
        <a:ext cx="3761737" cy="639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346EE-6463-4324-AF32-E6704F390500}">
      <dsp:nvSpPr>
        <dsp:cNvPr id="0" name=""/>
        <dsp:cNvSpPr/>
      </dsp:nvSpPr>
      <dsp:spPr>
        <a:xfrm>
          <a:off x="2255520" y="590"/>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dirty="0"/>
            <a:t>Use </a:t>
          </a:r>
          <a:r>
            <a:rPr lang="en-US" sz="2100" kern="1200" dirty="0" err="1"/>
            <a:t>abapGit</a:t>
          </a:r>
          <a:r>
            <a:rPr lang="en-US" sz="2100" kern="1200" dirty="0"/>
            <a:t> to export ABAP code from SAP system into Git repository</a:t>
          </a:r>
        </a:p>
      </dsp:txBody>
      <dsp:txXfrm>
        <a:off x="2255520" y="590"/>
        <a:ext cx="9022080" cy="767104"/>
      </dsp:txXfrm>
    </dsp:sp>
    <dsp:sp modelId="{D749AE37-4EBD-4BC6-AB4E-649CCA3E2A87}">
      <dsp:nvSpPr>
        <dsp:cNvPr id="0" name=""/>
        <dsp:cNvSpPr/>
      </dsp:nvSpPr>
      <dsp:spPr>
        <a:xfrm>
          <a:off x="0" y="590"/>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0" y="590"/>
        <a:ext cx="2255520" cy="767104"/>
      </dsp:txXfrm>
    </dsp:sp>
    <dsp:sp modelId="{862328D7-E41A-4951-BC0C-385FDDA1B754}">
      <dsp:nvSpPr>
        <dsp:cNvPr id="0" name=""/>
        <dsp:cNvSpPr/>
      </dsp:nvSpPr>
      <dsp:spPr>
        <a:xfrm>
          <a:off x="2255520" y="813720"/>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Enable version control and CI/CD pipelines for ABAP development</a:t>
          </a:r>
        </a:p>
      </dsp:txBody>
      <dsp:txXfrm>
        <a:off x="2255520" y="813720"/>
        <a:ext cx="9022080" cy="767104"/>
      </dsp:txXfrm>
    </dsp:sp>
    <dsp:sp modelId="{2870954B-053A-465B-BD9D-32F2F6BE52D9}">
      <dsp:nvSpPr>
        <dsp:cNvPr id="0" name=""/>
        <dsp:cNvSpPr/>
      </dsp:nvSpPr>
      <dsp:spPr>
        <a:xfrm>
          <a:off x="0" y="813720"/>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Enable</a:t>
          </a:r>
        </a:p>
      </dsp:txBody>
      <dsp:txXfrm>
        <a:off x="0" y="813720"/>
        <a:ext cx="2255520" cy="767104"/>
      </dsp:txXfrm>
    </dsp:sp>
    <dsp:sp modelId="{E2A8FBF6-5B1B-47A4-90CB-1A9C898082E0}">
      <dsp:nvSpPr>
        <dsp:cNvPr id="0" name=""/>
        <dsp:cNvSpPr/>
      </dsp:nvSpPr>
      <dsp:spPr>
        <a:xfrm>
          <a:off x="2255520" y="1626851"/>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dirty="0"/>
            <a:t>Extract ABAP source code using CI/CD Pipeline</a:t>
          </a:r>
        </a:p>
      </dsp:txBody>
      <dsp:txXfrm>
        <a:off x="2255520" y="1626851"/>
        <a:ext cx="9022080" cy="767104"/>
      </dsp:txXfrm>
    </dsp:sp>
    <dsp:sp modelId="{1B7B1705-2447-4A0C-808A-F21E77810F5A}">
      <dsp:nvSpPr>
        <dsp:cNvPr id="0" name=""/>
        <dsp:cNvSpPr/>
      </dsp:nvSpPr>
      <dsp:spPr>
        <a:xfrm>
          <a:off x="0" y="1626851"/>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Extract</a:t>
          </a:r>
        </a:p>
      </dsp:txBody>
      <dsp:txXfrm>
        <a:off x="0" y="1626851"/>
        <a:ext cx="2255520" cy="767104"/>
      </dsp:txXfrm>
    </dsp:sp>
    <dsp:sp modelId="{431311E9-5515-4C6F-A800-1B1AE573150A}">
      <dsp:nvSpPr>
        <dsp:cNvPr id="0" name=""/>
        <dsp:cNvSpPr/>
      </dsp:nvSpPr>
      <dsp:spPr>
        <a:xfrm>
          <a:off x="2255520" y="2439981"/>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Run Fortify Static Code Analyzer on extracted ABAP files</a:t>
          </a:r>
        </a:p>
      </dsp:txBody>
      <dsp:txXfrm>
        <a:off x="2255520" y="2439981"/>
        <a:ext cx="9022080" cy="767104"/>
      </dsp:txXfrm>
    </dsp:sp>
    <dsp:sp modelId="{4F4D0D31-1DFB-49A8-9C61-E428D34CF3B6}">
      <dsp:nvSpPr>
        <dsp:cNvPr id="0" name=""/>
        <dsp:cNvSpPr/>
      </dsp:nvSpPr>
      <dsp:spPr>
        <a:xfrm>
          <a:off x="0" y="2439981"/>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Run</a:t>
          </a:r>
        </a:p>
      </dsp:txBody>
      <dsp:txXfrm>
        <a:off x="0" y="2439981"/>
        <a:ext cx="2255520" cy="767104"/>
      </dsp:txXfrm>
    </dsp:sp>
    <dsp:sp modelId="{D69F2A26-2BFC-443C-ABC6-C597730BCBC6}">
      <dsp:nvSpPr>
        <dsp:cNvPr id="0" name=""/>
        <dsp:cNvSpPr/>
      </dsp:nvSpPr>
      <dsp:spPr>
        <a:xfrm>
          <a:off x="2255520" y="3253112"/>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Review vulnerabilities in Fortify Software Security Center (SSC)</a:t>
          </a:r>
        </a:p>
      </dsp:txBody>
      <dsp:txXfrm>
        <a:off x="2255520" y="3253112"/>
        <a:ext cx="9022080" cy="767104"/>
      </dsp:txXfrm>
    </dsp:sp>
    <dsp:sp modelId="{FFF45516-A7DB-4137-A204-6EAABFD31FC2}">
      <dsp:nvSpPr>
        <dsp:cNvPr id="0" name=""/>
        <dsp:cNvSpPr/>
      </dsp:nvSpPr>
      <dsp:spPr>
        <a:xfrm>
          <a:off x="0" y="3253112"/>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Review</a:t>
          </a:r>
        </a:p>
      </dsp:txBody>
      <dsp:txXfrm>
        <a:off x="0" y="3253112"/>
        <a:ext cx="2255520" cy="767104"/>
      </dsp:txXfrm>
    </dsp:sp>
    <dsp:sp modelId="{F5D0F268-CBFC-43B4-A98C-FDC2B722A3B6}">
      <dsp:nvSpPr>
        <dsp:cNvPr id="0" name=""/>
        <dsp:cNvSpPr/>
      </dsp:nvSpPr>
      <dsp:spPr>
        <a:xfrm>
          <a:off x="2255520" y="4066242"/>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Combine with abaplint for lightweight static checks in GitHub/GitLab CI</a:t>
          </a:r>
        </a:p>
      </dsp:txBody>
      <dsp:txXfrm>
        <a:off x="2255520" y="4066242"/>
        <a:ext cx="9022080" cy="767104"/>
      </dsp:txXfrm>
    </dsp:sp>
    <dsp:sp modelId="{A3992868-324D-4765-B213-252368937C10}">
      <dsp:nvSpPr>
        <dsp:cNvPr id="0" name=""/>
        <dsp:cNvSpPr/>
      </dsp:nvSpPr>
      <dsp:spPr>
        <a:xfrm>
          <a:off x="0" y="4066242"/>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Combine</a:t>
          </a:r>
        </a:p>
      </dsp:txBody>
      <dsp:txXfrm>
        <a:off x="0" y="4066242"/>
        <a:ext cx="2255520" cy="767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687C8-461E-4F99-A01F-8A417D82FC24}">
      <dsp:nvSpPr>
        <dsp:cNvPr id="0" name=""/>
        <dsp:cNvSpPr/>
      </dsp:nvSpPr>
      <dsp:spPr>
        <a:xfrm>
          <a:off x="13505" y="523714"/>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0A193E-6BDE-4EED-86B2-3C8165B3674C}">
      <dsp:nvSpPr>
        <dsp:cNvPr id="0" name=""/>
        <dsp:cNvSpPr/>
      </dsp:nvSpPr>
      <dsp:spPr>
        <a:xfrm>
          <a:off x="324803" y="835012"/>
          <a:ext cx="859774" cy="85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666A642-1BE4-414E-907D-8C7642321C25}">
      <dsp:nvSpPr>
        <dsp:cNvPr id="0" name=""/>
        <dsp:cNvSpPr/>
      </dsp:nvSpPr>
      <dsp:spPr>
        <a:xfrm>
          <a:off x="1813525" y="523714"/>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In-App Extensions</a:t>
          </a:r>
          <a:r>
            <a:rPr lang="en-US" sz="1800" kern="1200" dirty="0"/>
            <a:t>: </a:t>
          </a:r>
          <a:br>
            <a:rPr lang="en-US" sz="1800" kern="1200" dirty="0"/>
          </a:br>
          <a:r>
            <a:rPr lang="en-US" sz="1800" kern="1200" dirty="0"/>
            <a:t>Key user tools for quick customizations without coding</a:t>
          </a:r>
        </a:p>
      </dsp:txBody>
      <dsp:txXfrm>
        <a:off x="1813525" y="523714"/>
        <a:ext cx="3494155" cy="1482368"/>
      </dsp:txXfrm>
    </dsp:sp>
    <dsp:sp modelId="{D58610ED-D544-4E18-9CD9-F4CBBF2139BE}">
      <dsp:nvSpPr>
        <dsp:cNvPr id="0" name=""/>
        <dsp:cNvSpPr/>
      </dsp:nvSpPr>
      <dsp:spPr>
        <a:xfrm>
          <a:off x="5916510" y="523714"/>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5E46D2-8EE9-4E61-A2BC-4E3DC3DAC169}">
      <dsp:nvSpPr>
        <dsp:cNvPr id="0" name=""/>
        <dsp:cNvSpPr/>
      </dsp:nvSpPr>
      <dsp:spPr>
        <a:xfrm>
          <a:off x="6227808" y="835012"/>
          <a:ext cx="859774" cy="85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5EFC78-D272-4E33-93D6-53679F8FF6F7}">
      <dsp:nvSpPr>
        <dsp:cNvPr id="0" name=""/>
        <dsp:cNvSpPr/>
      </dsp:nvSpPr>
      <dsp:spPr>
        <a:xfrm>
          <a:off x="7716530" y="523714"/>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On Stack Extensibility (ABAP): </a:t>
          </a:r>
          <a:br>
            <a:rPr lang="en-US" sz="1800" kern="1200" dirty="0"/>
          </a:br>
          <a:r>
            <a:rPr lang="en-US" sz="1800" kern="1200" dirty="0"/>
            <a:t>Direct enhancements within SAP S/4HANA using ABAP</a:t>
          </a:r>
        </a:p>
      </dsp:txBody>
      <dsp:txXfrm>
        <a:off x="7716530" y="523714"/>
        <a:ext cx="3494155" cy="1482368"/>
      </dsp:txXfrm>
    </dsp:sp>
    <dsp:sp modelId="{EE9E2510-A182-422B-8899-CB723E0251DA}">
      <dsp:nvSpPr>
        <dsp:cNvPr id="0" name=""/>
        <dsp:cNvSpPr/>
      </dsp:nvSpPr>
      <dsp:spPr>
        <a:xfrm>
          <a:off x="13505" y="2827853"/>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959D77-7126-4956-AC91-33C57A10FFB0}">
      <dsp:nvSpPr>
        <dsp:cNvPr id="0" name=""/>
        <dsp:cNvSpPr/>
      </dsp:nvSpPr>
      <dsp:spPr>
        <a:xfrm>
          <a:off x="324803" y="3139150"/>
          <a:ext cx="859774" cy="8597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BF43030-B82D-4EA5-B8B1-BC82934F3B7A}">
      <dsp:nvSpPr>
        <dsp:cNvPr id="0" name=""/>
        <dsp:cNvSpPr/>
      </dsp:nvSpPr>
      <dsp:spPr>
        <a:xfrm>
          <a:off x="1760117" y="2827853"/>
          <a:ext cx="3600971"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On Stack Extensibility (Fiori/UI5)</a:t>
          </a:r>
          <a:r>
            <a:rPr lang="en-US" sz="1800" kern="1200" dirty="0"/>
            <a:t> </a:t>
          </a:r>
          <a:br>
            <a:rPr lang="en-US" sz="1800" kern="1200" dirty="0"/>
          </a:br>
          <a:r>
            <a:rPr lang="en-US" sz="1800" kern="1200" dirty="0"/>
            <a:t>Custom web apps using HTML5, JavaScript, SAPUI5.</a:t>
          </a:r>
        </a:p>
      </dsp:txBody>
      <dsp:txXfrm>
        <a:off x="1760117" y="2827853"/>
        <a:ext cx="3600971" cy="1482368"/>
      </dsp:txXfrm>
    </dsp:sp>
    <dsp:sp modelId="{8D2D7A72-06F8-4A5D-987D-3A406FF8FCBB}">
      <dsp:nvSpPr>
        <dsp:cNvPr id="0" name=""/>
        <dsp:cNvSpPr/>
      </dsp:nvSpPr>
      <dsp:spPr>
        <a:xfrm>
          <a:off x="5969919" y="2827853"/>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D3652CB-7875-421D-9E1C-2653766D2D18}">
      <dsp:nvSpPr>
        <dsp:cNvPr id="0" name=""/>
        <dsp:cNvSpPr/>
      </dsp:nvSpPr>
      <dsp:spPr>
        <a:xfrm>
          <a:off x="6281216" y="3139150"/>
          <a:ext cx="859774" cy="8597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C7D95F-79EC-4ED3-B72A-1D75419C265A}">
      <dsp:nvSpPr>
        <dsp:cNvPr id="0" name=""/>
        <dsp:cNvSpPr/>
      </dsp:nvSpPr>
      <dsp:spPr>
        <a:xfrm>
          <a:off x="7769938" y="2827853"/>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Side-by-Side Extensions</a:t>
          </a:r>
          <a:r>
            <a:rPr lang="en-US" sz="1800" kern="1200" dirty="0"/>
            <a:t>: External apps on SAP BTP using APIs and events.</a:t>
          </a:r>
        </a:p>
      </dsp:txBody>
      <dsp:txXfrm>
        <a:off x="7769938" y="2827853"/>
        <a:ext cx="3494155" cy="1482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DF0CC-F12C-467B-ADDF-B460B4F36920}">
      <dsp:nvSpPr>
        <dsp:cNvPr id="0" name=""/>
        <dsp:cNvSpPr/>
      </dsp:nvSpPr>
      <dsp:spPr>
        <a:xfrm>
          <a:off x="0" y="3235426"/>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1D0EA-7D94-4030-BDAC-DD75667E47C1}">
      <dsp:nvSpPr>
        <dsp:cNvPr id="0" name=""/>
        <dsp:cNvSpPr/>
      </dsp:nvSpPr>
      <dsp:spPr>
        <a:xfrm>
          <a:off x="0" y="799775"/>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C2727-9693-4262-8DB3-C815D7855593}">
      <dsp:nvSpPr>
        <dsp:cNvPr id="0" name=""/>
        <dsp:cNvSpPr/>
      </dsp:nvSpPr>
      <dsp:spPr>
        <a:xfrm>
          <a:off x="2932176" y="128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Maintaining existing on-premise systems</a:t>
          </a:r>
          <a:endParaRPr lang="en-US" sz="2500" i="1" kern="1200" dirty="0"/>
        </a:p>
      </dsp:txBody>
      <dsp:txXfrm>
        <a:off x="2932176" y="1280"/>
        <a:ext cx="8345424" cy="798495"/>
      </dsp:txXfrm>
    </dsp:sp>
    <dsp:sp modelId="{8C1EF7E8-B66D-4C77-A7F5-74999E567CD4}">
      <dsp:nvSpPr>
        <dsp:cNvPr id="0" name=""/>
        <dsp:cNvSpPr/>
      </dsp:nvSpPr>
      <dsp:spPr>
        <a:xfrm>
          <a:off x="0" y="128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dirty="0"/>
            <a:t>Classic ABAP Development</a:t>
          </a:r>
          <a:endParaRPr lang="en-US" sz="2500" kern="1200" dirty="0"/>
        </a:p>
      </dsp:txBody>
      <dsp:txXfrm>
        <a:off x="38986" y="40266"/>
        <a:ext cx="2854204" cy="759509"/>
      </dsp:txXfrm>
    </dsp:sp>
    <dsp:sp modelId="{6391A699-67A2-4DE7-93B8-66A0E48F23C9}">
      <dsp:nvSpPr>
        <dsp:cNvPr id="0" name=""/>
        <dsp:cNvSpPr/>
      </dsp:nvSpPr>
      <dsp:spPr>
        <a:xfrm>
          <a:off x="0" y="799775"/>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tightly coupled with SAP ABAP </a:t>
          </a:r>
          <a:r>
            <a:rPr lang="en-US" sz="1700" kern="1200" dirty="0" err="1"/>
            <a:t>Netweaver</a:t>
          </a:r>
          <a:r>
            <a:rPr lang="en-US" sz="1700" kern="1200" dirty="0"/>
            <a:t> Stack</a:t>
          </a:r>
        </a:p>
        <a:p>
          <a:pPr marL="171450" lvl="1" indent="-171450" algn="l" defTabSz="755650">
            <a:lnSpc>
              <a:spcPct val="90000"/>
            </a:lnSpc>
            <a:spcBef>
              <a:spcPct val="0"/>
            </a:spcBef>
            <a:spcAft>
              <a:spcPct val="15000"/>
            </a:spcAft>
            <a:buChar char="•"/>
          </a:pPr>
          <a:r>
            <a:rPr lang="en-US" sz="1700" kern="1200" dirty="0"/>
            <a:t>Business logic, data logic and UI are often implemented in the same layer - SAP GUI based UI, Direct Database access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r>
            <a:rPr lang="en-US" sz="1700" kern="1200" dirty="0"/>
            <a:t>Mostly procedural programming using function modules, reports and includes</a:t>
          </a:r>
        </a:p>
        <a:p>
          <a:pPr marL="171450" lvl="1" indent="-171450" algn="l" defTabSz="755650">
            <a:lnSpc>
              <a:spcPct val="90000"/>
            </a:lnSpc>
            <a:spcBef>
              <a:spcPct val="0"/>
            </a:spcBef>
            <a:spcAft>
              <a:spcPct val="15000"/>
            </a:spcAft>
            <a:buChar char="•"/>
          </a:pPr>
          <a:r>
            <a:rPr lang="en-US" sz="1700" b="1" kern="1200" dirty="0"/>
            <a:t>A large amount of this code cannot be kept when moving from ECC to S4/HANA and/or Cloud</a:t>
          </a:r>
        </a:p>
      </dsp:txBody>
      <dsp:txXfrm>
        <a:off x="0" y="799775"/>
        <a:ext cx="11277601" cy="1597230"/>
      </dsp:txXfrm>
    </dsp:sp>
    <dsp:sp modelId="{5498B983-69E6-4355-8665-55D0EFEDB625}">
      <dsp:nvSpPr>
        <dsp:cNvPr id="0" name=""/>
        <dsp:cNvSpPr/>
      </dsp:nvSpPr>
      <dsp:spPr>
        <a:xfrm>
          <a:off x="2932176" y="243693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Migrating to S4/HANA - the cloud and/or clean core</a:t>
          </a:r>
          <a:endParaRPr lang="en-US" sz="2500" i="1" kern="1200" dirty="0"/>
        </a:p>
      </dsp:txBody>
      <dsp:txXfrm>
        <a:off x="2932176" y="2436930"/>
        <a:ext cx="8345424" cy="798495"/>
      </dsp:txXfrm>
    </dsp:sp>
    <dsp:sp modelId="{D83003EF-086E-456D-8971-82EE46CF4054}">
      <dsp:nvSpPr>
        <dsp:cNvPr id="0" name=""/>
        <dsp:cNvSpPr/>
      </dsp:nvSpPr>
      <dsp:spPr>
        <a:xfrm>
          <a:off x="0" y="243693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a:t>ABAP Cloud Development</a:t>
          </a:r>
          <a:endParaRPr lang="en-US" sz="2500" kern="1200"/>
        </a:p>
      </dsp:txBody>
      <dsp:txXfrm>
        <a:off x="38986" y="2475916"/>
        <a:ext cx="2854204" cy="759509"/>
      </dsp:txXfrm>
    </dsp:sp>
    <dsp:sp modelId="{6F41C50C-37A8-4C3C-B9C4-457C84C3BC88}">
      <dsp:nvSpPr>
        <dsp:cNvPr id="0" name=""/>
        <dsp:cNvSpPr/>
      </dsp:nvSpPr>
      <dsp:spPr>
        <a:xfrm>
          <a:off x="0" y="3235426"/>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more loosely coupled</a:t>
          </a:r>
        </a:p>
        <a:p>
          <a:pPr marL="171450" lvl="1" indent="-171450" algn="l" defTabSz="755650">
            <a:lnSpc>
              <a:spcPct val="90000"/>
            </a:lnSpc>
            <a:spcBef>
              <a:spcPct val="0"/>
            </a:spcBef>
            <a:spcAft>
              <a:spcPct val="15000"/>
            </a:spcAft>
            <a:buChar char="•"/>
          </a:pPr>
          <a:r>
            <a:rPr lang="en-US" sz="1700" kern="1200" dirty="0"/>
            <a:t>Layered implementation - RESTful ABAP Programming model (RAP), Fiori UI, Database access via CDS Views</a:t>
          </a:r>
        </a:p>
        <a:p>
          <a:pPr marL="171450" lvl="1" indent="-171450" algn="l" defTabSz="755650">
            <a:lnSpc>
              <a:spcPct val="90000"/>
            </a:lnSpc>
            <a:spcBef>
              <a:spcPct val="0"/>
            </a:spcBef>
            <a:spcAft>
              <a:spcPct val="15000"/>
            </a:spcAft>
            <a:buChar char="•"/>
          </a:pPr>
          <a:r>
            <a:rPr lang="en-US" sz="1700" kern="1200" dirty="0"/>
            <a:t>Object Oriented (Classes, Interfaces, Inheritance </a:t>
          </a:r>
          <a:r>
            <a:rPr lang="en-US" sz="1700" kern="1200" dirty="0" err="1"/>
            <a:t>etc</a:t>
          </a:r>
          <a:r>
            <a:rPr lang="en-US" sz="1700" kern="1200" dirty="0"/>
            <a:t>) and Declarative (CDS Views, Data Dictionary, Annotations </a:t>
          </a:r>
          <a:r>
            <a:rPr lang="en-US" sz="1700" kern="1200" dirty="0" err="1"/>
            <a:t>etc</a:t>
          </a:r>
          <a:r>
            <a:rPr lang="en-US" sz="1700" kern="1200" dirty="0"/>
            <a:t>)</a:t>
          </a:r>
        </a:p>
        <a:p>
          <a:pPr marL="171450" lvl="1" indent="-171450" algn="l" defTabSz="755650">
            <a:lnSpc>
              <a:spcPct val="90000"/>
            </a:lnSpc>
            <a:spcBef>
              <a:spcPct val="0"/>
            </a:spcBef>
            <a:spcAft>
              <a:spcPct val="15000"/>
            </a:spcAft>
            <a:buChar char="•"/>
          </a:pPr>
          <a:r>
            <a:rPr lang="en-US" sz="1700" b="1" kern="1200" dirty="0"/>
            <a:t>Restricted language scope and restricted access to released APIs</a:t>
          </a:r>
        </a:p>
      </dsp:txBody>
      <dsp:txXfrm>
        <a:off x="0" y="3235426"/>
        <a:ext cx="11277601" cy="1597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2006"/>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1174434" y="2006"/>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Environments:</a:t>
          </a:r>
          <a:endParaRPr lang="en-US" sz="2200" kern="1200" dirty="0"/>
        </a:p>
      </dsp:txBody>
      <dsp:txXfrm>
        <a:off x="1174434" y="2006"/>
        <a:ext cx="5074920" cy="1016826"/>
      </dsp:txXfrm>
    </dsp:sp>
    <dsp:sp modelId="{127BC9A2-7F33-4CA8-998E-279452589823}">
      <dsp:nvSpPr>
        <dsp:cNvPr id="0" name=""/>
        <dsp:cNvSpPr/>
      </dsp:nvSpPr>
      <dsp:spPr>
        <a:xfrm>
          <a:off x="6249354" y="2006"/>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SAP GUI with ABAP Workbench (SE80)</a:t>
          </a:r>
        </a:p>
        <a:p>
          <a:pPr marL="0" lvl="0" indent="0" algn="l" defTabSz="711200">
            <a:lnSpc>
              <a:spcPct val="90000"/>
            </a:lnSpc>
            <a:spcBef>
              <a:spcPct val="0"/>
            </a:spcBef>
            <a:spcAft>
              <a:spcPct val="35000"/>
            </a:spcAft>
            <a:buNone/>
          </a:pPr>
          <a:r>
            <a:rPr lang="en-US" sz="1600" kern="1200" dirty="0"/>
            <a:t>Eclipse with ABAP Development Tools (ADT)</a:t>
          </a:r>
        </a:p>
      </dsp:txBody>
      <dsp:txXfrm>
        <a:off x="6249354" y="2006"/>
        <a:ext cx="5028245" cy="1016826"/>
      </dsp:txXfrm>
    </dsp:sp>
    <dsp:sp modelId="{8072DDDE-2902-4D80-92D1-BECE21713773}">
      <dsp:nvSpPr>
        <dsp:cNvPr id="0" name=""/>
        <dsp:cNvSpPr/>
      </dsp:nvSpPr>
      <dsp:spPr>
        <a:xfrm>
          <a:off x="0" y="1273039"/>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307589" y="1501824"/>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1174434" y="1273039"/>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Key Objects:</a:t>
          </a:r>
          <a:endParaRPr lang="en-US" sz="2200" kern="1200" dirty="0"/>
        </a:p>
      </dsp:txBody>
      <dsp:txXfrm>
        <a:off x="1174434" y="1273039"/>
        <a:ext cx="5074920" cy="1016826"/>
      </dsp:txXfrm>
    </dsp:sp>
    <dsp:sp modelId="{83F732CC-F730-4EE5-B5B4-349C8F77CB4E}">
      <dsp:nvSpPr>
        <dsp:cNvPr id="0" name=""/>
        <dsp:cNvSpPr/>
      </dsp:nvSpPr>
      <dsp:spPr>
        <a:xfrm>
          <a:off x="6249354" y="1273039"/>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Reports, Function Modules, Classes &amp; Methods</a:t>
          </a:r>
        </a:p>
        <a:p>
          <a:pPr marL="0" lvl="0" indent="0" algn="l" defTabSz="711200">
            <a:lnSpc>
              <a:spcPct val="90000"/>
            </a:lnSpc>
            <a:spcBef>
              <a:spcPct val="0"/>
            </a:spcBef>
            <a:spcAft>
              <a:spcPct val="35000"/>
            </a:spcAft>
            <a:buNone/>
          </a:pPr>
          <a:r>
            <a:rPr lang="en-US" sz="1600" kern="1200" dirty="0"/>
            <a:t>Data Dictionary (Tables, Views, Domains)</a:t>
          </a:r>
        </a:p>
        <a:p>
          <a:pPr marL="0" lvl="0" indent="0" algn="l" defTabSz="711200">
            <a:lnSpc>
              <a:spcPct val="90000"/>
            </a:lnSpc>
            <a:spcBef>
              <a:spcPct val="0"/>
            </a:spcBef>
            <a:spcAft>
              <a:spcPct val="35000"/>
            </a:spcAft>
            <a:buNone/>
          </a:pPr>
          <a:r>
            <a:rPr lang="en-US" sz="1600" kern="1200" dirty="0" err="1"/>
            <a:t>SmartForms</a:t>
          </a:r>
          <a:r>
            <a:rPr lang="en-US" sz="1600" kern="1200" dirty="0"/>
            <a:t>, Enhancements &amp; User Exits</a:t>
          </a:r>
        </a:p>
      </dsp:txBody>
      <dsp:txXfrm>
        <a:off x="6249354" y="1273039"/>
        <a:ext cx="5028245" cy="1016826"/>
      </dsp:txXfrm>
    </dsp:sp>
    <dsp:sp modelId="{D4E1CBEF-7CE5-481B-BBAF-78AC9CE455C7}">
      <dsp:nvSpPr>
        <dsp:cNvPr id="0" name=""/>
        <dsp:cNvSpPr/>
      </dsp:nvSpPr>
      <dsp:spPr>
        <a:xfrm>
          <a:off x="0" y="2544071"/>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307589" y="2772857"/>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1174434" y="2544071"/>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Process:</a:t>
          </a:r>
          <a:endParaRPr lang="en-US" sz="2200" kern="1200" dirty="0"/>
        </a:p>
      </dsp:txBody>
      <dsp:txXfrm>
        <a:off x="1174434" y="2544071"/>
        <a:ext cx="5074920" cy="1016826"/>
      </dsp:txXfrm>
    </dsp:sp>
    <dsp:sp modelId="{BB8AD147-A873-483A-89A0-0DA01B8729DA}">
      <dsp:nvSpPr>
        <dsp:cNvPr id="0" name=""/>
        <dsp:cNvSpPr/>
      </dsp:nvSpPr>
      <dsp:spPr>
        <a:xfrm>
          <a:off x="6249354" y="2544071"/>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Requirement Gathering → Technical Design → Coding → Testing → Transport</a:t>
          </a:r>
        </a:p>
      </dsp:txBody>
      <dsp:txXfrm>
        <a:off x="6249354" y="2544071"/>
        <a:ext cx="5028245" cy="1016826"/>
      </dsp:txXfrm>
    </dsp:sp>
    <dsp:sp modelId="{B2EE8C33-A4CA-423B-BDCB-50322349F59E}">
      <dsp:nvSpPr>
        <dsp:cNvPr id="0" name=""/>
        <dsp:cNvSpPr/>
      </dsp:nvSpPr>
      <dsp:spPr>
        <a:xfrm>
          <a:off x="0" y="3815104"/>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307589" y="4043890"/>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1174434" y="3815104"/>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Types of Programs:</a:t>
          </a:r>
          <a:endParaRPr lang="en-US" sz="2200" kern="1200" dirty="0"/>
        </a:p>
      </dsp:txBody>
      <dsp:txXfrm>
        <a:off x="1174434" y="3815104"/>
        <a:ext cx="5074920" cy="1016826"/>
      </dsp:txXfrm>
    </dsp:sp>
    <dsp:sp modelId="{5993261B-1E59-4324-A508-6FE78360D5BF}">
      <dsp:nvSpPr>
        <dsp:cNvPr id="0" name=""/>
        <dsp:cNvSpPr/>
      </dsp:nvSpPr>
      <dsp:spPr>
        <a:xfrm>
          <a:off x="6249354" y="3815104"/>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Classical Reports, ALV Reports</a:t>
          </a:r>
        </a:p>
        <a:p>
          <a:pPr marL="0" lvl="0" indent="0" algn="l" defTabSz="711200">
            <a:lnSpc>
              <a:spcPct val="90000"/>
            </a:lnSpc>
            <a:spcBef>
              <a:spcPct val="0"/>
            </a:spcBef>
            <a:spcAft>
              <a:spcPct val="35000"/>
            </a:spcAft>
            <a:buNone/>
          </a:pPr>
          <a:r>
            <a:rPr lang="en-US" sz="1600" kern="1200" dirty="0"/>
            <a:t>Dialog Programming, Web Dynpro ABAP</a:t>
          </a:r>
        </a:p>
        <a:p>
          <a:pPr marL="0" lvl="0" indent="0" algn="l" defTabSz="711200">
            <a:lnSpc>
              <a:spcPct val="90000"/>
            </a:lnSpc>
            <a:spcBef>
              <a:spcPct val="0"/>
            </a:spcBef>
            <a:spcAft>
              <a:spcPct val="35000"/>
            </a:spcAft>
            <a:buNone/>
          </a:pPr>
          <a:r>
            <a:rPr lang="en-US" sz="1600" kern="1200" dirty="0"/>
            <a:t>OData Services for SAP Fiori</a:t>
          </a:r>
        </a:p>
      </dsp:txBody>
      <dsp:txXfrm>
        <a:off x="6249354" y="3815104"/>
        <a:ext cx="5028245" cy="1016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646D-530B-48BE-9F6B-4B1B991E6142}">
      <dsp:nvSpPr>
        <dsp:cNvPr id="0" name=""/>
        <dsp:cNvSpPr/>
      </dsp:nvSpPr>
      <dsp:spPr>
        <a:xfrm>
          <a:off x="2600"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Procedural Roots (1980s-1990s)</a:t>
          </a:r>
        </a:p>
      </dsp:txBody>
      <dsp:txXfrm>
        <a:off x="2600" y="0"/>
        <a:ext cx="2551949" cy="1171526"/>
      </dsp:txXfrm>
    </dsp:sp>
    <dsp:sp modelId="{356AD34F-EDF1-423E-B05D-91734B07D402}">
      <dsp:nvSpPr>
        <dsp:cNvPr id="0" name=""/>
        <dsp:cNvSpPr/>
      </dsp:nvSpPr>
      <dsp:spPr>
        <a:xfrm>
          <a:off x="257795"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Initially designed for developing reports and interfaces in SAP R/2 and later R/3</a:t>
          </a:r>
        </a:p>
      </dsp:txBody>
      <dsp:txXfrm>
        <a:off x="280265" y="1194329"/>
        <a:ext cx="1996619" cy="722253"/>
      </dsp:txXfrm>
    </dsp:sp>
    <dsp:sp modelId="{C268E76E-3254-468F-86FD-A70A18D44A1E}">
      <dsp:nvSpPr>
        <dsp:cNvPr id="0" name=""/>
        <dsp:cNvSpPr/>
      </dsp:nvSpPr>
      <dsp:spPr>
        <a:xfrm>
          <a:off x="257795"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Purely procedural, similar to COBOL</a:t>
          </a:r>
        </a:p>
      </dsp:txBody>
      <dsp:txXfrm>
        <a:off x="280265" y="2079552"/>
        <a:ext cx="1996619" cy="722253"/>
      </dsp:txXfrm>
    </dsp:sp>
    <dsp:sp modelId="{BD564B17-DC95-4303-863B-A40ADF9A4205}">
      <dsp:nvSpPr>
        <dsp:cNvPr id="0" name=""/>
        <dsp:cNvSpPr/>
      </dsp:nvSpPr>
      <dsp:spPr>
        <a:xfrm>
          <a:off x="257795"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 object-oriented features, limited modularity</a:t>
          </a:r>
        </a:p>
      </dsp:txBody>
      <dsp:txXfrm>
        <a:off x="280265" y="2964775"/>
        <a:ext cx="1996619" cy="722253"/>
      </dsp:txXfrm>
    </dsp:sp>
    <dsp:sp modelId="{18DA57F6-D1D1-4C1D-A9EA-D81E1B6E03C2}">
      <dsp:nvSpPr>
        <dsp:cNvPr id="0" name=""/>
        <dsp:cNvSpPr/>
      </dsp:nvSpPr>
      <dsp:spPr>
        <a:xfrm>
          <a:off x="2745946"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 Oriented (2000s)</a:t>
          </a:r>
        </a:p>
      </dsp:txBody>
      <dsp:txXfrm>
        <a:off x="2745946" y="0"/>
        <a:ext cx="2551949" cy="1171526"/>
      </dsp:txXfrm>
    </dsp:sp>
    <dsp:sp modelId="{A8BDE9F2-EFF1-4717-BEAA-8164CB5FDE06}">
      <dsp:nvSpPr>
        <dsp:cNvPr id="0" name=""/>
        <dsp:cNvSpPr/>
      </dsp:nvSpPr>
      <dsp:spPr>
        <a:xfrm>
          <a:off x="3001141"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Objects introduced with SAP R/3 4.6c</a:t>
          </a:r>
        </a:p>
      </dsp:txBody>
      <dsp:txXfrm>
        <a:off x="3023611" y="1194329"/>
        <a:ext cx="1996619" cy="722253"/>
      </dsp:txXfrm>
    </dsp:sp>
    <dsp:sp modelId="{0F6712F6-99C7-463C-9D45-EDE3D58CA774}">
      <dsp:nvSpPr>
        <dsp:cNvPr id="0" name=""/>
        <dsp:cNvSpPr/>
      </dsp:nvSpPr>
      <dsp:spPr>
        <a:xfrm>
          <a:off x="3001141"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Enabled encapsulation, inheritance and polymorphism</a:t>
          </a:r>
        </a:p>
      </dsp:txBody>
      <dsp:txXfrm>
        <a:off x="3023611" y="2079552"/>
        <a:ext cx="1996619" cy="722253"/>
      </dsp:txXfrm>
    </dsp:sp>
    <dsp:sp modelId="{A64260EC-3148-486B-AA26-059AB1C20C1A}">
      <dsp:nvSpPr>
        <dsp:cNvPr id="0" name=""/>
        <dsp:cNvSpPr/>
      </dsp:nvSpPr>
      <dsp:spPr>
        <a:xfrm>
          <a:off x="3001141"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Class-based exception handling (replaced older MESSAGE-based error handling)</a:t>
          </a:r>
        </a:p>
      </dsp:txBody>
      <dsp:txXfrm>
        <a:off x="3023611" y="2964775"/>
        <a:ext cx="1996619" cy="722253"/>
      </dsp:txXfrm>
    </dsp:sp>
    <dsp:sp modelId="{9FF94AB8-B24F-4E37-A5DD-CCBAB8C3D192}">
      <dsp:nvSpPr>
        <dsp:cNvPr id="0" name=""/>
        <dsp:cNvSpPr/>
      </dsp:nvSpPr>
      <dsp:spPr>
        <a:xfrm>
          <a:off x="5489292"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Web (2010s)</a:t>
          </a:r>
        </a:p>
      </dsp:txBody>
      <dsp:txXfrm>
        <a:off x="5489292" y="0"/>
        <a:ext cx="2551949" cy="1171526"/>
      </dsp:txXfrm>
    </dsp:sp>
    <dsp:sp modelId="{7884B6E9-1F9C-46A1-B2B8-31518E01755C}">
      <dsp:nvSpPr>
        <dsp:cNvPr id="0" name=""/>
        <dsp:cNvSpPr/>
      </dsp:nvSpPr>
      <dsp:spPr>
        <a:xfrm>
          <a:off x="5744487"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Web Dynpro ABAP: UI framework for building web-based applications</a:t>
          </a:r>
          <a:endParaRPr lang="en-US" sz="1000" kern="1200" dirty="0"/>
        </a:p>
      </dsp:txBody>
      <dsp:txXfrm>
        <a:off x="5766957" y="1194329"/>
        <a:ext cx="1996619" cy="722253"/>
      </dsp:txXfrm>
    </dsp:sp>
    <dsp:sp modelId="{3B36C7D6-BFC2-4FC9-BBC0-51A830F596A8}">
      <dsp:nvSpPr>
        <dsp:cNvPr id="0" name=""/>
        <dsp:cNvSpPr/>
      </dsp:nvSpPr>
      <dsp:spPr>
        <a:xfrm>
          <a:off x="5744487"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SAP NetWeaver: ABAP a core part of NetWeaver stack, supporting web services and RFCs</a:t>
          </a:r>
          <a:endParaRPr lang="en-US" sz="1000" kern="1200" dirty="0"/>
        </a:p>
      </dsp:txBody>
      <dsp:txXfrm>
        <a:off x="5766957" y="2079552"/>
        <a:ext cx="1996619" cy="722253"/>
      </dsp:txXfrm>
    </dsp:sp>
    <dsp:sp modelId="{3A1E037C-C3B8-4C52-9CBF-94D6A815CB1A}">
      <dsp:nvSpPr>
        <dsp:cNvPr id="0" name=""/>
        <dsp:cNvSpPr/>
      </dsp:nvSpPr>
      <dsp:spPr>
        <a:xfrm>
          <a:off x="5744487"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REST &amp; OData: ABAP gained capabilities to expose services via </a:t>
          </a:r>
          <a:r>
            <a:rPr lang="en-US" sz="1000" kern="1200" dirty="0" err="1"/>
            <a:t>Odata</a:t>
          </a:r>
          <a:r>
            <a:rPr lang="en-US" sz="1000" kern="1200" dirty="0"/>
            <a:t>, enabling Fiori and mobile apps</a:t>
          </a:r>
        </a:p>
      </dsp:txBody>
      <dsp:txXfrm>
        <a:off x="5766957" y="2964775"/>
        <a:ext cx="1996619" cy="722253"/>
      </dsp:txXfrm>
    </dsp:sp>
    <dsp:sp modelId="{14FA1609-A2A3-48E6-B8C6-D6A6C53277EA}">
      <dsp:nvSpPr>
        <dsp:cNvPr id="0" name=""/>
        <dsp:cNvSpPr/>
      </dsp:nvSpPr>
      <dsp:spPr>
        <a:xfrm>
          <a:off x="8232637"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ABAP in the Cloud (Late 2010s-2020s)</a:t>
          </a:r>
        </a:p>
      </dsp:txBody>
      <dsp:txXfrm>
        <a:off x="8232637" y="0"/>
        <a:ext cx="2551949" cy="1171526"/>
      </dsp:txXfrm>
    </dsp:sp>
    <dsp:sp modelId="{4B68B52E-17C8-4F73-BFE2-F30EC63049E1}">
      <dsp:nvSpPr>
        <dsp:cNvPr id="0" name=""/>
        <dsp:cNvSpPr/>
      </dsp:nvSpPr>
      <dsp:spPr>
        <a:xfrm>
          <a:off x="8487832"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for SAP S/4HANA: Optimized for HANA database with features like Core Data Services (CDS) AMDP and better performance</a:t>
          </a:r>
        </a:p>
      </dsp:txBody>
      <dsp:txXfrm>
        <a:off x="8510302" y="1194329"/>
        <a:ext cx="1996619" cy="722253"/>
      </dsp:txXfrm>
    </dsp:sp>
    <dsp:sp modelId="{E6C68817-20BE-4448-8D92-3BDDA528D7FD}">
      <dsp:nvSpPr>
        <dsp:cNvPr id="0" name=""/>
        <dsp:cNvSpPr/>
      </dsp:nvSpPr>
      <dsp:spPr>
        <a:xfrm>
          <a:off x="8487832"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RESTful Application Programming Model (RAP)</a:t>
          </a:r>
        </a:p>
      </dsp:txBody>
      <dsp:txXfrm>
        <a:off x="8510302" y="2079552"/>
        <a:ext cx="1996619" cy="722253"/>
      </dsp:txXfrm>
    </dsp:sp>
    <dsp:sp modelId="{06C43761-CA78-444E-A83C-4AE6D8A618E4}">
      <dsp:nvSpPr>
        <dsp:cNvPr id="0" name=""/>
        <dsp:cNvSpPr/>
      </dsp:nvSpPr>
      <dsp:spPr>
        <a:xfrm>
          <a:off x="8487832"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Steampunk (ABAP Environment in SAP BTP)</a:t>
          </a:r>
          <a:endParaRPr lang="en-US" sz="1000" kern="1200" dirty="0"/>
        </a:p>
      </dsp:txBody>
      <dsp:txXfrm>
        <a:off x="8510302" y="2964775"/>
        <a:ext cx="1996619" cy="7222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4364"/>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307289" y="232927"/>
          <a:ext cx="558708" cy="5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1173287" y="4364"/>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Environments:</a:t>
          </a:r>
          <a:endParaRPr lang="en-US" sz="2200" kern="1200" dirty="0"/>
        </a:p>
      </dsp:txBody>
      <dsp:txXfrm>
        <a:off x="1173287" y="4364"/>
        <a:ext cx="5074920" cy="1015833"/>
      </dsp:txXfrm>
    </dsp:sp>
    <dsp:sp modelId="{127BC9A2-7F33-4CA8-998E-279452589823}">
      <dsp:nvSpPr>
        <dsp:cNvPr id="0" name=""/>
        <dsp:cNvSpPr/>
      </dsp:nvSpPr>
      <dsp:spPr>
        <a:xfrm>
          <a:off x="6248207" y="4364"/>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SAP Business Application Studio (part of BTP)</a:t>
          </a:r>
        </a:p>
        <a:p>
          <a:pPr marL="0" lvl="0" indent="0" algn="l" defTabSz="488950">
            <a:lnSpc>
              <a:spcPct val="100000"/>
            </a:lnSpc>
            <a:spcBef>
              <a:spcPct val="0"/>
            </a:spcBef>
            <a:spcAft>
              <a:spcPct val="35000"/>
            </a:spcAft>
            <a:buNone/>
          </a:pPr>
          <a:r>
            <a:rPr lang="en-US" sz="1100" kern="1200" dirty="0"/>
            <a:t>SAP Web IDE (deprecated)</a:t>
          </a:r>
        </a:p>
        <a:p>
          <a:pPr marL="0" lvl="0" indent="0" algn="l" defTabSz="488950">
            <a:lnSpc>
              <a:spcPct val="100000"/>
            </a:lnSpc>
            <a:spcBef>
              <a:spcPct val="0"/>
            </a:spcBef>
            <a:spcAft>
              <a:spcPct val="35000"/>
            </a:spcAft>
            <a:buNone/>
          </a:pPr>
          <a:r>
            <a:rPr lang="en-US" sz="1100" kern="1200"/>
            <a:t>Visual Studio Code</a:t>
          </a:r>
          <a:endParaRPr lang="en-US" sz="1100" kern="1200" dirty="0"/>
        </a:p>
      </dsp:txBody>
      <dsp:txXfrm>
        <a:off x="6248207" y="4364"/>
        <a:ext cx="5028245" cy="1015833"/>
      </dsp:txXfrm>
    </dsp:sp>
    <dsp:sp modelId="{8072DDDE-2902-4D80-92D1-BECE21713773}">
      <dsp:nvSpPr>
        <dsp:cNvPr id="0" name=""/>
        <dsp:cNvSpPr/>
      </dsp:nvSpPr>
      <dsp:spPr>
        <a:xfrm>
          <a:off x="0" y="1274156"/>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307289" y="1502718"/>
          <a:ext cx="558708" cy="558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1173287" y="1274156"/>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Key Objects:</a:t>
          </a:r>
          <a:endParaRPr lang="en-US" sz="2200" kern="1200" dirty="0"/>
        </a:p>
      </dsp:txBody>
      <dsp:txXfrm>
        <a:off x="1173287" y="1274156"/>
        <a:ext cx="5074920" cy="1015833"/>
      </dsp:txXfrm>
    </dsp:sp>
    <dsp:sp modelId="{83F732CC-F730-4EE5-B5B4-349C8F77CB4E}">
      <dsp:nvSpPr>
        <dsp:cNvPr id="0" name=""/>
        <dsp:cNvSpPr/>
      </dsp:nvSpPr>
      <dsp:spPr>
        <a:xfrm>
          <a:off x="6248207" y="1274156"/>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Annotations, </a:t>
          </a:r>
          <a:r>
            <a:rPr lang="en-US" sz="1100" kern="1200" dirty="0" err="1"/>
            <a:t>Manifest.json</a:t>
          </a:r>
          <a:r>
            <a:rPr lang="en-US" sz="1100" kern="1200" dirty="0"/>
            <a:t>, </a:t>
          </a:r>
          <a:r>
            <a:rPr lang="en-US" sz="1100" kern="1200" dirty="0" err="1"/>
            <a:t>Component.j</a:t>
          </a:r>
          <a:endParaRPr lang="en-US" sz="1100" kern="1200" dirty="0"/>
        </a:p>
        <a:p>
          <a:pPr marL="0" lvl="0" indent="0" algn="l" defTabSz="488950">
            <a:lnSpc>
              <a:spcPct val="100000"/>
            </a:lnSpc>
            <a:spcBef>
              <a:spcPct val="0"/>
            </a:spcBef>
            <a:spcAft>
              <a:spcPct val="35000"/>
            </a:spcAft>
            <a:buNone/>
          </a:pPr>
          <a:r>
            <a:rPr lang="en-US" sz="1100" kern="1200" dirty="0"/>
            <a:t>Models, Views (XML, JSON, HTML),</a:t>
          </a:r>
        </a:p>
        <a:p>
          <a:pPr marL="0" lvl="0" indent="0" algn="l" defTabSz="488950">
            <a:lnSpc>
              <a:spcPct val="100000"/>
            </a:lnSpc>
            <a:spcBef>
              <a:spcPct val="0"/>
            </a:spcBef>
            <a:spcAft>
              <a:spcPct val="35000"/>
            </a:spcAft>
            <a:buNone/>
          </a:pPr>
          <a:r>
            <a:rPr lang="en-US" sz="1100" kern="1200"/>
            <a:t>Fragments, Controllers</a:t>
          </a:r>
        </a:p>
        <a:p>
          <a:pPr marL="0" lvl="0" indent="0" algn="l" defTabSz="488950">
            <a:lnSpc>
              <a:spcPct val="100000"/>
            </a:lnSpc>
            <a:spcBef>
              <a:spcPct val="0"/>
            </a:spcBef>
            <a:spcAft>
              <a:spcPct val="35000"/>
            </a:spcAft>
            <a:buNone/>
          </a:pPr>
          <a:r>
            <a:rPr lang="en-US" sz="1100" kern="1200"/>
            <a:t>FLP Configuration</a:t>
          </a:r>
          <a:endParaRPr lang="en-US" sz="1100" kern="1200" dirty="0"/>
        </a:p>
      </dsp:txBody>
      <dsp:txXfrm>
        <a:off x="6248207" y="1274156"/>
        <a:ext cx="5028245" cy="1015833"/>
      </dsp:txXfrm>
    </dsp:sp>
    <dsp:sp modelId="{D4E1CBEF-7CE5-481B-BBAF-78AC9CE455C7}">
      <dsp:nvSpPr>
        <dsp:cNvPr id="0" name=""/>
        <dsp:cNvSpPr/>
      </dsp:nvSpPr>
      <dsp:spPr>
        <a:xfrm>
          <a:off x="0" y="2543947"/>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307289" y="2772510"/>
          <a:ext cx="558708" cy="558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1173287" y="2543947"/>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Process:</a:t>
          </a:r>
          <a:endParaRPr lang="en-US" sz="2200" kern="1200" dirty="0"/>
        </a:p>
      </dsp:txBody>
      <dsp:txXfrm>
        <a:off x="1173287" y="2543947"/>
        <a:ext cx="5074920" cy="1015833"/>
      </dsp:txXfrm>
    </dsp:sp>
    <dsp:sp modelId="{BB8AD147-A873-483A-89A0-0DA01B8729DA}">
      <dsp:nvSpPr>
        <dsp:cNvPr id="0" name=""/>
        <dsp:cNvSpPr/>
      </dsp:nvSpPr>
      <dsp:spPr>
        <a:xfrm>
          <a:off x="6248207" y="2543947"/>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Requirement Gathering → Technical Design → Coding → Testing → Transport</a:t>
          </a:r>
        </a:p>
      </dsp:txBody>
      <dsp:txXfrm>
        <a:off x="6248207" y="2543947"/>
        <a:ext cx="5028245" cy="1015833"/>
      </dsp:txXfrm>
    </dsp:sp>
    <dsp:sp modelId="{B2EE8C33-A4CA-423B-BDCB-50322349F59E}">
      <dsp:nvSpPr>
        <dsp:cNvPr id="0" name=""/>
        <dsp:cNvSpPr/>
      </dsp:nvSpPr>
      <dsp:spPr>
        <a:xfrm>
          <a:off x="0" y="3813739"/>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307289" y="4042301"/>
          <a:ext cx="558708" cy="558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1173287" y="3813739"/>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Types of Programs:</a:t>
          </a:r>
          <a:endParaRPr lang="en-US" sz="2200" kern="1200" dirty="0"/>
        </a:p>
      </dsp:txBody>
      <dsp:txXfrm>
        <a:off x="1173287" y="3813739"/>
        <a:ext cx="5074920" cy="1015833"/>
      </dsp:txXfrm>
    </dsp:sp>
    <dsp:sp modelId="{5993261B-1E59-4324-A508-6FE78360D5BF}">
      <dsp:nvSpPr>
        <dsp:cNvPr id="0" name=""/>
        <dsp:cNvSpPr/>
      </dsp:nvSpPr>
      <dsp:spPr>
        <a:xfrm>
          <a:off x="6248207" y="3813739"/>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Web or Mobile</a:t>
          </a:r>
        </a:p>
        <a:p>
          <a:pPr marL="0" lvl="0" indent="0" algn="l" defTabSz="488950">
            <a:lnSpc>
              <a:spcPct val="100000"/>
            </a:lnSpc>
            <a:spcBef>
              <a:spcPct val="0"/>
            </a:spcBef>
            <a:spcAft>
              <a:spcPct val="35000"/>
            </a:spcAft>
            <a:buNone/>
          </a:pPr>
          <a:r>
            <a:rPr lang="en-US" sz="1100" kern="1200" dirty="0"/>
            <a:t>Transactional Apps</a:t>
          </a:r>
        </a:p>
        <a:p>
          <a:pPr marL="0" lvl="0" indent="0" algn="l" defTabSz="488950">
            <a:lnSpc>
              <a:spcPct val="100000"/>
            </a:lnSpc>
            <a:spcBef>
              <a:spcPct val="0"/>
            </a:spcBef>
            <a:spcAft>
              <a:spcPct val="35000"/>
            </a:spcAft>
            <a:buNone/>
          </a:pPr>
          <a:r>
            <a:rPr lang="en-US" sz="1100" kern="1200" dirty="0"/>
            <a:t>Analytical Apps, </a:t>
          </a:r>
        </a:p>
        <a:p>
          <a:pPr marL="0" lvl="0" indent="0" algn="l" defTabSz="488950">
            <a:lnSpc>
              <a:spcPct val="100000"/>
            </a:lnSpc>
            <a:spcBef>
              <a:spcPct val="0"/>
            </a:spcBef>
            <a:spcAft>
              <a:spcPct val="35000"/>
            </a:spcAft>
            <a:buNone/>
          </a:pPr>
          <a:r>
            <a:rPr lang="en-US" sz="1100" kern="1200"/>
            <a:t>Dashboards, Overviews, Worklists</a:t>
          </a:r>
          <a:endParaRPr lang="en-US" sz="1100" kern="1200" dirty="0"/>
        </a:p>
      </dsp:txBody>
      <dsp:txXfrm>
        <a:off x="6248207" y="3813739"/>
        <a:ext cx="5028245" cy="10158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58BE2-E679-42F6-B1D0-43EB0C85204D}">
      <dsp:nvSpPr>
        <dsp:cNvPr id="0" name=""/>
        <dsp:cNvSpPr/>
      </dsp:nvSpPr>
      <dsp:spPr>
        <a:xfrm>
          <a:off x="0" y="357712"/>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Native BTP service for building and deploying SAP apps</a:t>
          </a:r>
          <a:endParaRPr lang="en-US" sz="1500" kern="1200"/>
        </a:p>
      </dsp:txBody>
      <dsp:txXfrm>
        <a:off x="0" y="357712"/>
        <a:ext cx="11277601" cy="626062"/>
      </dsp:txXfrm>
    </dsp:sp>
    <dsp:sp modelId="{7D1D26C8-6E9D-4C56-8598-A73DD450CB58}">
      <dsp:nvSpPr>
        <dsp:cNvPr id="0" name=""/>
        <dsp:cNvSpPr/>
      </dsp:nvSpPr>
      <dsp:spPr>
        <a:xfrm>
          <a:off x="563880" y="136312"/>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SAP CI/CD Service:</a:t>
          </a:r>
          <a:endParaRPr lang="en-US" sz="1500" kern="1200" dirty="0"/>
        </a:p>
      </dsp:txBody>
      <dsp:txXfrm>
        <a:off x="585496" y="157928"/>
        <a:ext cx="7851088" cy="399568"/>
      </dsp:txXfrm>
    </dsp:sp>
    <dsp:sp modelId="{3CC2C424-46DA-40D6-B209-17FD27426250}">
      <dsp:nvSpPr>
        <dsp:cNvPr id="0" name=""/>
        <dsp:cNvSpPr/>
      </dsp:nvSpPr>
      <dsp:spPr>
        <a:xfrm>
          <a:off x="0" y="1286174"/>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Open-source CI/CD framework with Jenkins pipelines</a:t>
          </a:r>
          <a:endParaRPr lang="en-US" sz="1500" kern="1200"/>
        </a:p>
      </dsp:txBody>
      <dsp:txXfrm>
        <a:off x="0" y="1286174"/>
        <a:ext cx="11277601" cy="626062"/>
      </dsp:txXfrm>
    </dsp:sp>
    <dsp:sp modelId="{96278CF9-B90C-4AC5-A9B7-6E83B8F3DBBA}">
      <dsp:nvSpPr>
        <dsp:cNvPr id="0" name=""/>
        <dsp:cNvSpPr/>
      </dsp:nvSpPr>
      <dsp:spPr>
        <a:xfrm>
          <a:off x="563880" y="1064774"/>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Project 'Piper'</a:t>
          </a:r>
          <a:endParaRPr lang="en-US" sz="1500" kern="1200" dirty="0"/>
        </a:p>
      </dsp:txBody>
      <dsp:txXfrm>
        <a:off x="585496" y="1086390"/>
        <a:ext cx="7851088" cy="399568"/>
      </dsp:txXfrm>
    </dsp:sp>
    <dsp:sp modelId="{7EB4F501-CDB4-4390-9341-98FF57600AE0}">
      <dsp:nvSpPr>
        <dsp:cNvPr id="0" name=""/>
        <dsp:cNvSpPr/>
      </dsp:nvSpPr>
      <dsp:spPr>
        <a:xfrm>
          <a:off x="0" y="2214637"/>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Widely used with ABAP CI plugin for ATC checks and transports</a:t>
          </a:r>
          <a:endParaRPr lang="en-US" sz="1500" kern="1200"/>
        </a:p>
      </dsp:txBody>
      <dsp:txXfrm>
        <a:off x="0" y="2214637"/>
        <a:ext cx="11277601" cy="626062"/>
      </dsp:txXfrm>
    </dsp:sp>
    <dsp:sp modelId="{242A7995-D125-4F27-A830-E64931222420}">
      <dsp:nvSpPr>
        <dsp:cNvPr id="0" name=""/>
        <dsp:cNvSpPr/>
      </dsp:nvSpPr>
      <dsp:spPr>
        <a:xfrm>
          <a:off x="563880" y="1993237"/>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Jenkins</a:t>
          </a:r>
          <a:endParaRPr lang="en-US" sz="1500" kern="1200" dirty="0"/>
        </a:p>
      </dsp:txBody>
      <dsp:txXfrm>
        <a:off x="585496" y="2014853"/>
        <a:ext cx="7851088" cy="399568"/>
      </dsp:txXfrm>
    </dsp:sp>
    <dsp:sp modelId="{14D0C3A9-0C01-4E27-9FF6-FD95E52BCE2E}">
      <dsp:nvSpPr>
        <dsp:cNvPr id="0" name=""/>
        <dsp:cNvSpPr/>
      </dsp:nvSpPr>
      <dsp:spPr>
        <a:xfrm>
          <a:off x="0" y="3143099"/>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Popular for CAP, UI5, and Node.js apps</a:t>
          </a:r>
          <a:endParaRPr lang="en-US" sz="1500" kern="1200"/>
        </a:p>
      </dsp:txBody>
      <dsp:txXfrm>
        <a:off x="0" y="3143099"/>
        <a:ext cx="11277601" cy="626062"/>
      </dsp:txXfrm>
    </dsp:sp>
    <dsp:sp modelId="{8FE1AF98-2B36-4E18-88CB-CAF21B797547}">
      <dsp:nvSpPr>
        <dsp:cNvPr id="0" name=""/>
        <dsp:cNvSpPr/>
      </dsp:nvSpPr>
      <dsp:spPr>
        <a:xfrm>
          <a:off x="563880" y="2921699"/>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GitHub Actions / GitLab CI</a:t>
          </a:r>
          <a:endParaRPr lang="en-US" sz="1500" kern="1200" dirty="0"/>
        </a:p>
      </dsp:txBody>
      <dsp:txXfrm>
        <a:off x="585496" y="2943315"/>
        <a:ext cx="7851088" cy="399568"/>
      </dsp:txXfrm>
    </dsp:sp>
    <dsp:sp modelId="{9F52A1F6-7526-4082-848F-41672065765D}">
      <dsp:nvSpPr>
        <dsp:cNvPr id="0" name=""/>
        <dsp:cNvSpPr/>
      </dsp:nvSpPr>
      <dsp:spPr>
        <a:xfrm>
          <a:off x="0" y="4071562"/>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Enables version control and Git integration for ABAP code (</a:t>
          </a:r>
          <a:r>
            <a:rPr lang="en-US" sz="1500" kern="1200" baseline="0" dirty="0" err="1"/>
            <a:t>abapGit</a:t>
          </a:r>
          <a:r>
            <a:rPr lang="en-US" sz="1500" kern="1200" baseline="0" dirty="0"/>
            <a:t>) and transport management (</a:t>
          </a:r>
          <a:r>
            <a:rPr lang="en-US" sz="1500" kern="1200" baseline="0" dirty="0" err="1"/>
            <a:t>gTCS</a:t>
          </a:r>
          <a:r>
            <a:rPr lang="en-US" sz="1500" kern="1200" baseline="0" dirty="0"/>
            <a:t>)</a:t>
          </a:r>
          <a:endParaRPr lang="en-US" sz="1500" kern="1200" dirty="0"/>
        </a:p>
      </dsp:txBody>
      <dsp:txXfrm>
        <a:off x="0" y="4071562"/>
        <a:ext cx="11277601" cy="626062"/>
      </dsp:txXfrm>
    </dsp:sp>
    <dsp:sp modelId="{52C38436-8BB0-4EBF-8C75-86516C156161}">
      <dsp:nvSpPr>
        <dsp:cNvPr id="0" name=""/>
        <dsp:cNvSpPr/>
      </dsp:nvSpPr>
      <dsp:spPr>
        <a:xfrm>
          <a:off x="563880" y="3850162"/>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GitLab/GitHub</a:t>
          </a:r>
          <a:endParaRPr lang="en-US" sz="1500" kern="1200" dirty="0"/>
        </a:p>
      </dsp:txBody>
      <dsp:txXfrm>
        <a:off x="585496" y="3871778"/>
        <a:ext cx="78510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0D1FA-150F-4D54-A395-597C961C7DB5}">
      <dsp:nvSpPr>
        <dsp:cNvPr id="0" name=""/>
        <dsp:cNvSpPr/>
      </dsp:nvSpPr>
      <dsp:spPr>
        <a:xfrm>
          <a:off x="1848059" y="89656"/>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7DF55-79AC-4A69-9BBF-1E87B3BA1918}">
      <dsp:nvSpPr>
        <dsp:cNvPr id="0" name=""/>
        <dsp:cNvSpPr/>
      </dsp:nvSpPr>
      <dsp:spPr>
        <a:xfrm>
          <a:off x="2058835" y="300432"/>
          <a:ext cx="582143" cy="58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0BD4EB-FE82-401D-A366-C055A203D69F}">
      <dsp:nvSpPr>
        <dsp:cNvPr id="0" name=""/>
        <dsp:cNvSpPr/>
      </dsp:nvSpPr>
      <dsp:spPr>
        <a:xfrm>
          <a:off x="3066831"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ABAP Code Scanning</a:t>
          </a:r>
          <a:br>
            <a:rPr lang="en-US" sz="1300" b="1" kern="1200" dirty="0"/>
          </a:br>
          <a:r>
            <a:rPr lang="en-US" sz="1300" kern="1200" dirty="0"/>
            <a:t>Use ATC (ABAP Test Cockpit) and SCI (Code Inspector) to detect vulnerabilities.</a:t>
          </a:r>
        </a:p>
      </dsp:txBody>
      <dsp:txXfrm>
        <a:off x="3066831" y="89656"/>
        <a:ext cx="2365852" cy="1003695"/>
      </dsp:txXfrm>
    </dsp:sp>
    <dsp:sp modelId="{858FF499-CB33-4FF5-8F70-43A46EFAB37D}">
      <dsp:nvSpPr>
        <dsp:cNvPr id="0" name=""/>
        <dsp:cNvSpPr/>
      </dsp:nvSpPr>
      <dsp:spPr>
        <a:xfrm>
          <a:off x="5844915" y="89656"/>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60EAD-3AE6-439A-9015-C071C5F7D8E3}">
      <dsp:nvSpPr>
        <dsp:cNvPr id="0" name=""/>
        <dsp:cNvSpPr/>
      </dsp:nvSpPr>
      <dsp:spPr>
        <a:xfrm>
          <a:off x="6055691" y="300432"/>
          <a:ext cx="582143" cy="58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656DB-17AF-4E25-BA09-6A8CA77DA5FC}">
      <dsp:nvSpPr>
        <dsp:cNvPr id="0" name=""/>
        <dsp:cNvSpPr/>
      </dsp:nvSpPr>
      <dsp:spPr>
        <a:xfrm>
          <a:off x="7063688"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Authorization Checks:</a:t>
          </a:r>
          <a:br>
            <a:rPr lang="en-US" sz="1300" kern="1200" dirty="0"/>
          </a:br>
          <a:r>
            <a:rPr lang="en-US" sz="1300" kern="1200" dirty="0"/>
            <a:t>Implement AUTHORITY-CHECK and manage roles via SU24 and PFCG.</a:t>
          </a:r>
        </a:p>
      </dsp:txBody>
      <dsp:txXfrm>
        <a:off x="7063688" y="89656"/>
        <a:ext cx="2365852" cy="1003695"/>
      </dsp:txXfrm>
    </dsp:sp>
    <dsp:sp modelId="{C92867E6-0C45-43AA-AF6C-EAB6619D8528}">
      <dsp:nvSpPr>
        <dsp:cNvPr id="0" name=""/>
        <dsp:cNvSpPr/>
      </dsp:nvSpPr>
      <dsp:spPr>
        <a:xfrm>
          <a:off x="1848059" y="1915121"/>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56D1-3102-44D9-AC5D-7CC116484B98}">
      <dsp:nvSpPr>
        <dsp:cNvPr id="0" name=""/>
        <dsp:cNvSpPr/>
      </dsp:nvSpPr>
      <dsp:spPr>
        <a:xfrm>
          <a:off x="2058835" y="2125896"/>
          <a:ext cx="582143" cy="58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B6A215-9AEE-4E8B-ADB8-34DDF2BDF4E8}">
      <dsp:nvSpPr>
        <dsp:cNvPr id="0" name=""/>
        <dsp:cNvSpPr/>
      </dsp:nvSpPr>
      <dsp:spPr>
        <a:xfrm>
          <a:off x="3066831"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Secure Connectivity</a:t>
          </a:r>
          <a:br>
            <a:rPr lang="en-US" sz="1300" kern="1200" dirty="0"/>
          </a:br>
          <a:r>
            <a:rPr lang="en-US" sz="1300" kern="1200" dirty="0"/>
            <a:t>Use SAP Cloud Connector and HTTPS/TLS for secure data transmission.</a:t>
          </a:r>
        </a:p>
      </dsp:txBody>
      <dsp:txXfrm>
        <a:off x="3066831" y="1915121"/>
        <a:ext cx="2365852" cy="1003695"/>
      </dsp:txXfrm>
    </dsp:sp>
    <dsp:sp modelId="{9E2B98B5-8095-4B0E-B15D-B56975638486}">
      <dsp:nvSpPr>
        <dsp:cNvPr id="0" name=""/>
        <dsp:cNvSpPr/>
      </dsp:nvSpPr>
      <dsp:spPr>
        <a:xfrm>
          <a:off x="5844915" y="1915121"/>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82717-BD02-4123-A740-54F3A9B64A9A}">
      <dsp:nvSpPr>
        <dsp:cNvPr id="0" name=""/>
        <dsp:cNvSpPr/>
      </dsp:nvSpPr>
      <dsp:spPr>
        <a:xfrm>
          <a:off x="6055691" y="2125896"/>
          <a:ext cx="582143" cy="58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4BA9D9-D9EF-417C-A4FA-F1E7BF41F53F}">
      <dsp:nvSpPr>
        <dsp:cNvPr id="0" name=""/>
        <dsp:cNvSpPr/>
      </dsp:nvSpPr>
      <dsp:spPr>
        <a:xfrm>
          <a:off x="7063688"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Identity &amp; Access Management</a:t>
          </a:r>
          <a:br>
            <a:rPr lang="en-US" sz="1300" kern="1200" dirty="0"/>
          </a:br>
          <a:r>
            <a:rPr lang="en-US" sz="1300" kern="1200" dirty="0"/>
            <a:t>Apply OAuth 2.0, SAML, and SAP IAS for user authentication.</a:t>
          </a:r>
        </a:p>
      </dsp:txBody>
      <dsp:txXfrm>
        <a:off x="7063688" y="1915121"/>
        <a:ext cx="2365852" cy="1003695"/>
      </dsp:txXfrm>
    </dsp:sp>
    <dsp:sp modelId="{D6E9126E-ACD7-4322-A858-3E7CBCA6DEAA}">
      <dsp:nvSpPr>
        <dsp:cNvPr id="0" name=""/>
        <dsp:cNvSpPr/>
      </dsp:nvSpPr>
      <dsp:spPr>
        <a:xfrm>
          <a:off x="1848059" y="3740585"/>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6E3E8-A7DB-4661-ADF5-138F274E270D}">
      <dsp:nvSpPr>
        <dsp:cNvPr id="0" name=""/>
        <dsp:cNvSpPr/>
      </dsp:nvSpPr>
      <dsp:spPr>
        <a:xfrm>
          <a:off x="2058835" y="3951361"/>
          <a:ext cx="582143" cy="582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58F5F8-275B-4A80-84E9-2E03A331F34D}">
      <dsp:nvSpPr>
        <dsp:cNvPr id="0" name=""/>
        <dsp:cNvSpPr/>
      </dsp:nvSpPr>
      <dsp:spPr>
        <a:xfrm>
          <a:off x="3066831"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Audit &amp; Monitoring</a:t>
          </a:r>
          <a:br>
            <a:rPr lang="en-US" sz="1300" kern="1200" dirty="0"/>
          </a:br>
          <a:r>
            <a:rPr lang="en-US" sz="1300" kern="1200" dirty="0"/>
            <a:t>Enable SAP Security Audit Log, Cloud ALM, and Solution Manager for compliance.</a:t>
          </a:r>
        </a:p>
      </dsp:txBody>
      <dsp:txXfrm>
        <a:off x="3066831" y="3740585"/>
        <a:ext cx="2365852" cy="1003695"/>
      </dsp:txXfrm>
    </dsp:sp>
    <dsp:sp modelId="{489188B5-DC19-48AB-8BDB-41C21E2DD33A}">
      <dsp:nvSpPr>
        <dsp:cNvPr id="0" name=""/>
        <dsp:cNvSpPr/>
      </dsp:nvSpPr>
      <dsp:spPr>
        <a:xfrm>
          <a:off x="5844915" y="3740585"/>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2365E-3A25-4EE8-914A-B1B5AC904B5C}">
      <dsp:nvSpPr>
        <dsp:cNvPr id="0" name=""/>
        <dsp:cNvSpPr/>
      </dsp:nvSpPr>
      <dsp:spPr>
        <a:xfrm>
          <a:off x="6055691" y="3951361"/>
          <a:ext cx="582143" cy="58214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6F0094-A4AF-4B8B-80F1-BDDF3C13865E}">
      <dsp:nvSpPr>
        <dsp:cNvPr id="0" name=""/>
        <dsp:cNvSpPr/>
      </dsp:nvSpPr>
      <dsp:spPr>
        <a:xfrm>
          <a:off x="7063688"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DAST Scanning</a:t>
          </a:r>
          <a:br>
            <a:rPr lang="en-US" sz="1300" kern="1200" dirty="0"/>
          </a:br>
          <a:r>
            <a:rPr lang="en-US" sz="1300" kern="1200" dirty="0"/>
            <a:t>No specific recommendations</a:t>
          </a:r>
        </a:p>
      </dsp:txBody>
      <dsp:txXfrm>
        <a:off x="7063688" y="3740585"/>
        <a:ext cx="2365852" cy="10036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7B862-DC4D-47B5-80D4-1A90C09DF1BF}">
      <dsp:nvSpPr>
        <dsp:cNvPr id="0" name=""/>
        <dsp:cNvSpPr/>
      </dsp:nvSpPr>
      <dsp:spPr>
        <a:xfrm>
          <a:off x="4955"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Plan</a:t>
          </a:r>
          <a:br>
            <a:rPr lang="en-US" sz="1600" b="0" i="0" kern="1200" baseline="0" dirty="0"/>
          </a:br>
          <a:r>
            <a:rPr lang="en-US" sz="1200" b="0" i="0" kern="1200" baseline="0" dirty="0"/>
            <a:t>Jira, SAP Solution Manager</a:t>
          </a:r>
          <a:endParaRPr lang="en-US" sz="1600" kern="1200" dirty="0"/>
        </a:p>
      </dsp:txBody>
      <dsp:txXfrm>
        <a:off x="43034" y="721556"/>
        <a:ext cx="2090705" cy="1223959"/>
      </dsp:txXfrm>
    </dsp:sp>
    <dsp:sp modelId="{187A50D8-91B7-45FF-A41F-A17BA9A16502}">
      <dsp:nvSpPr>
        <dsp:cNvPr id="0" name=""/>
        <dsp:cNvSpPr/>
      </dsp:nvSpPr>
      <dsp:spPr>
        <a:xfrm>
          <a:off x="2362503"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2503" y="1172321"/>
        <a:ext cx="321563" cy="322430"/>
      </dsp:txXfrm>
    </dsp:sp>
    <dsp:sp modelId="{1BD8EEE8-2ACE-4115-BB8D-9C842018AAE9}">
      <dsp:nvSpPr>
        <dsp:cNvPr id="0" name=""/>
        <dsp:cNvSpPr/>
      </dsp:nvSpPr>
      <dsp:spPr>
        <a:xfrm>
          <a:off x="3038564"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Code</a:t>
          </a:r>
          <a:br>
            <a:rPr lang="en-US" sz="1600" b="0" i="0" kern="1200" baseline="0" dirty="0"/>
          </a:br>
          <a:r>
            <a:rPr lang="en-US" sz="1200" b="0" i="0" kern="1200" baseline="0" dirty="0"/>
            <a:t>ADT (ABAP), </a:t>
          </a:r>
          <a:r>
            <a:rPr lang="en-US" sz="1200" b="0" i="0" kern="1200" baseline="0" dirty="0" err="1"/>
            <a:t>VsCode</a:t>
          </a:r>
          <a:r>
            <a:rPr lang="en-US" sz="1200" b="0" i="0" kern="1200" baseline="0" dirty="0"/>
            <a:t>, Business Application Studio (UI5/CAP)</a:t>
          </a:r>
          <a:endParaRPr lang="en-US" sz="1600" kern="1200" dirty="0"/>
        </a:p>
      </dsp:txBody>
      <dsp:txXfrm>
        <a:off x="3076643" y="721556"/>
        <a:ext cx="2090705" cy="1223959"/>
      </dsp:txXfrm>
    </dsp:sp>
    <dsp:sp modelId="{BFDFB6A7-3198-4EFA-9D4D-A144F9447197}">
      <dsp:nvSpPr>
        <dsp:cNvPr id="0" name=""/>
        <dsp:cNvSpPr/>
      </dsp:nvSpPr>
      <dsp:spPr>
        <a:xfrm>
          <a:off x="5396111"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96111" y="1172321"/>
        <a:ext cx="321563" cy="322430"/>
      </dsp:txXfrm>
    </dsp:sp>
    <dsp:sp modelId="{B22D8ECD-E96B-4F39-A339-64AD10241E14}">
      <dsp:nvSpPr>
        <dsp:cNvPr id="0" name=""/>
        <dsp:cNvSpPr/>
      </dsp:nvSpPr>
      <dsp:spPr>
        <a:xfrm>
          <a:off x="6072173"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Scan</a:t>
          </a:r>
          <a:br>
            <a:rPr lang="en-US" sz="1800" b="0" i="0" kern="1200" baseline="0" dirty="0"/>
          </a:br>
          <a:r>
            <a:rPr lang="en-US" sz="1200" b="0" i="0" kern="1200" baseline="0" dirty="0"/>
            <a:t>ABAP Test Cockpit (ATC), SonarQube, Fortify</a:t>
          </a:r>
          <a:endParaRPr lang="en-US" sz="1200" kern="1200" dirty="0"/>
        </a:p>
      </dsp:txBody>
      <dsp:txXfrm>
        <a:off x="6110252" y="721556"/>
        <a:ext cx="2090705" cy="1223959"/>
      </dsp:txXfrm>
    </dsp:sp>
    <dsp:sp modelId="{E597E0BB-62FF-4D10-B6B6-94138B7E9048}">
      <dsp:nvSpPr>
        <dsp:cNvPr id="0" name=""/>
        <dsp:cNvSpPr/>
      </dsp:nvSpPr>
      <dsp:spPr>
        <a:xfrm>
          <a:off x="8429720"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9720" y="1172321"/>
        <a:ext cx="321563" cy="322430"/>
      </dsp:txXfrm>
    </dsp:sp>
    <dsp:sp modelId="{BE6797BD-6656-400B-8379-3DBC81FD8458}">
      <dsp:nvSpPr>
        <dsp:cNvPr id="0" name=""/>
        <dsp:cNvSpPr/>
      </dsp:nvSpPr>
      <dsp:spPr>
        <a:xfrm>
          <a:off x="9105781"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Build</a:t>
          </a:r>
          <a:br>
            <a:rPr lang="en-US" sz="2000" b="0" i="0" kern="1200" baseline="0" dirty="0"/>
          </a:br>
          <a:r>
            <a:rPr lang="en-US" sz="1200" b="0" i="0" kern="1200" baseline="0" dirty="0"/>
            <a:t>Jenkins, SAP CI/CD Service</a:t>
          </a:r>
          <a:endParaRPr lang="en-US" sz="1200" kern="1200" dirty="0"/>
        </a:p>
      </dsp:txBody>
      <dsp:txXfrm>
        <a:off x="9143860" y="721556"/>
        <a:ext cx="2090705" cy="1223959"/>
      </dsp:txXfrm>
    </dsp:sp>
    <dsp:sp modelId="{99A4EF19-97DF-466C-BBDA-4BE664BE89C6}">
      <dsp:nvSpPr>
        <dsp:cNvPr id="0" name=""/>
        <dsp:cNvSpPr/>
      </dsp:nvSpPr>
      <dsp:spPr>
        <a:xfrm rot="5400000">
          <a:off x="9959525" y="2135276"/>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0027998" y="2174279"/>
        <a:ext cx="322430" cy="321563"/>
      </dsp:txXfrm>
    </dsp:sp>
    <dsp:sp modelId="{E2D90F8A-F0CB-495E-88E8-D6BE2212A88B}">
      <dsp:nvSpPr>
        <dsp:cNvPr id="0" name=""/>
        <dsp:cNvSpPr/>
      </dsp:nvSpPr>
      <dsp:spPr>
        <a:xfrm>
          <a:off x="9105781"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Test</a:t>
          </a:r>
          <a:br>
            <a:rPr lang="en-US" sz="2000" b="0" i="0" kern="1200" baseline="0" dirty="0"/>
          </a:br>
          <a:r>
            <a:rPr lang="en-US" sz="1200" b="0" i="0" kern="1200" baseline="0" dirty="0"/>
            <a:t>ABAP Unit, JUnit, Mocha</a:t>
          </a:r>
          <a:endParaRPr lang="en-US" sz="1200" kern="1200" dirty="0"/>
        </a:p>
      </dsp:txBody>
      <dsp:txXfrm>
        <a:off x="9143860" y="2888420"/>
        <a:ext cx="2090705" cy="1223959"/>
      </dsp:txXfrm>
    </dsp:sp>
    <dsp:sp modelId="{9C609B14-2242-4772-998F-85EBC5710A1D}">
      <dsp:nvSpPr>
        <dsp:cNvPr id="0" name=""/>
        <dsp:cNvSpPr/>
      </dsp:nvSpPr>
      <dsp:spPr>
        <a:xfrm rot="10800000">
          <a:off x="8455722"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593534" y="3339185"/>
        <a:ext cx="321563" cy="322430"/>
      </dsp:txXfrm>
    </dsp:sp>
    <dsp:sp modelId="{732E28D3-94BC-4AA4-B942-751721F5DA75}">
      <dsp:nvSpPr>
        <dsp:cNvPr id="0" name=""/>
        <dsp:cNvSpPr/>
      </dsp:nvSpPr>
      <dsp:spPr>
        <a:xfrm>
          <a:off x="6072173"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Package</a:t>
          </a:r>
          <a:br>
            <a:rPr lang="en-US" sz="2000" b="0" i="0" kern="1200" baseline="0" dirty="0"/>
          </a:br>
          <a:r>
            <a:rPr lang="en-US" sz="1200" b="0" i="0" kern="1200" baseline="0" dirty="0" err="1"/>
            <a:t>abapGit</a:t>
          </a:r>
          <a:r>
            <a:rPr lang="en-US" sz="1200" b="0" i="0" kern="1200" baseline="0" dirty="0"/>
            <a:t>, MTA Builder</a:t>
          </a:r>
          <a:endParaRPr lang="en-US" sz="1200" kern="1200" dirty="0"/>
        </a:p>
      </dsp:txBody>
      <dsp:txXfrm>
        <a:off x="6110252" y="2888420"/>
        <a:ext cx="2090705" cy="1223959"/>
      </dsp:txXfrm>
    </dsp:sp>
    <dsp:sp modelId="{99BA49BC-5186-417A-A4BB-4077FE108AC0}">
      <dsp:nvSpPr>
        <dsp:cNvPr id="0" name=""/>
        <dsp:cNvSpPr/>
      </dsp:nvSpPr>
      <dsp:spPr>
        <a:xfrm rot="10800000">
          <a:off x="5422114"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559926" y="3339185"/>
        <a:ext cx="321563" cy="322430"/>
      </dsp:txXfrm>
    </dsp:sp>
    <dsp:sp modelId="{A2AD46EE-A23C-414B-84F4-025436224E41}">
      <dsp:nvSpPr>
        <dsp:cNvPr id="0" name=""/>
        <dsp:cNvSpPr/>
      </dsp:nvSpPr>
      <dsp:spPr>
        <a:xfrm>
          <a:off x="3038564"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Deploy</a:t>
          </a:r>
          <a:r>
            <a:rPr lang="en-US" sz="2000" b="0" i="0" kern="1200" baseline="0" dirty="0"/>
            <a:t> </a:t>
          </a:r>
          <a:br>
            <a:rPr lang="en-US" sz="2000" b="0" i="0" kern="1200" baseline="0" dirty="0"/>
          </a:br>
          <a:r>
            <a:rPr lang="en-US" sz="1200" b="0" i="0" kern="1200" baseline="0" dirty="0" err="1"/>
            <a:t>gCTS</a:t>
          </a:r>
          <a:r>
            <a:rPr lang="en-US" sz="1200" b="0" i="0" kern="1200" baseline="0" dirty="0"/>
            <a:t>, TMS, BTP CLI</a:t>
          </a:r>
          <a:endParaRPr lang="en-US" sz="1200" kern="1200" dirty="0"/>
        </a:p>
      </dsp:txBody>
      <dsp:txXfrm>
        <a:off x="3076643" y="2888420"/>
        <a:ext cx="2090705" cy="1223959"/>
      </dsp:txXfrm>
    </dsp:sp>
    <dsp:sp modelId="{BC14F0FF-0212-4560-8B9D-218FC7030CD0}">
      <dsp:nvSpPr>
        <dsp:cNvPr id="0" name=""/>
        <dsp:cNvSpPr/>
      </dsp:nvSpPr>
      <dsp:spPr>
        <a:xfrm rot="10800000">
          <a:off x="2388505"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26317" y="3339185"/>
        <a:ext cx="321563" cy="322430"/>
      </dsp:txXfrm>
    </dsp:sp>
    <dsp:sp modelId="{9612505E-910F-4195-8248-87452926A29B}">
      <dsp:nvSpPr>
        <dsp:cNvPr id="0" name=""/>
        <dsp:cNvSpPr/>
      </dsp:nvSpPr>
      <dsp:spPr>
        <a:xfrm>
          <a:off x="4955"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Monitor</a:t>
          </a:r>
          <a:br>
            <a:rPr lang="en-US" sz="2000" b="0" i="0" kern="1200" baseline="0" dirty="0"/>
          </a:br>
          <a:r>
            <a:rPr lang="en-US" sz="1200" b="0" i="0" kern="1200" baseline="0" dirty="0"/>
            <a:t>SAP Cloud ALM, Solution Manager</a:t>
          </a:r>
          <a:endParaRPr lang="en-US" sz="1200" kern="1200" dirty="0"/>
        </a:p>
      </dsp:txBody>
      <dsp:txXfrm>
        <a:off x="43034" y="2888420"/>
        <a:ext cx="2090705" cy="12239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989713-3675-D28B-8DBB-C0319F05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C6C1B86-43F7-CB88-3AF4-6A17DF4FD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DFFE8E-7A3A-4930-8C36-D3D4D1DA95C4}" type="datetimeFigureOut">
              <a:rPr lang="en-US" smtClean="0">
                <a:latin typeface="Arial" panose="020B0604020202020204" pitchFamily="34" charset="0"/>
              </a:rPr>
              <a:t>10/29/2025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58226504-9C46-A7F4-62CD-73B7938A7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73436906-3574-9D6B-292D-F7904C41D8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29C614-15F5-4EF8-9BA3-53D1CA8E70D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808202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0F1971E-BB97-48A0-BAE9-C1253E47FA69}" type="datetimeFigureOut">
              <a:rPr lang="en-US" smtClean="0"/>
              <a:pPr/>
              <a:t>10/29/2025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24196B7-1673-4D95-9FC2-7900F9658014}" type="slidenum">
              <a:rPr lang="en-US" smtClean="0"/>
              <a:pPr/>
              <a:t>‹#›</a:t>
            </a:fld>
            <a:endParaRPr lang="en-US" dirty="0"/>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1</a:t>
            </a:fld>
            <a:endParaRPr lang="en-US"/>
          </a:p>
        </p:txBody>
      </p:sp>
    </p:spTree>
    <p:extLst>
      <p:ext uri="{BB962C8B-B14F-4D97-AF65-F5344CB8AC3E}">
        <p14:creationId xmlns:p14="http://schemas.microsoft.com/office/powerpoint/2010/main" val="217213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29</a:t>
            </a:fld>
            <a:endParaRPr lang="en-US"/>
          </a:p>
        </p:txBody>
      </p:sp>
    </p:spTree>
    <p:extLst>
      <p:ext uri="{BB962C8B-B14F-4D97-AF65-F5344CB8AC3E}">
        <p14:creationId xmlns:p14="http://schemas.microsoft.com/office/powerpoint/2010/main" val="71002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30</a:t>
            </a:fld>
            <a:endParaRPr lang="en-US"/>
          </a:p>
        </p:txBody>
      </p:sp>
    </p:spTree>
    <p:extLst>
      <p:ext uri="{BB962C8B-B14F-4D97-AF65-F5344CB8AC3E}">
        <p14:creationId xmlns:p14="http://schemas.microsoft.com/office/powerpoint/2010/main" val="7818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2</a:t>
            </a:fld>
            <a:endParaRPr lang="en-US" dirty="0"/>
          </a:p>
        </p:txBody>
      </p:sp>
    </p:spTree>
    <p:extLst>
      <p:ext uri="{BB962C8B-B14F-4D97-AF65-F5344CB8AC3E}">
        <p14:creationId xmlns:p14="http://schemas.microsoft.com/office/powerpoint/2010/main" val="40363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 = ERP Central Component</a:t>
            </a:r>
          </a:p>
          <a:p>
            <a:r>
              <a:rPr lang="en-US" dirty="0"/>
              <a:t>BTP = Business Technology Platform</a:t>
            </a:r>
          </a:p>
        </p:txBody>
      </p:sp>
      <p:sp>
        <p:nvSpPr>
          <p:cNvPr id="4" name="Slide Number Placeholder 3"/>
          <p:cNvSpPr>
            <a:spLocks noGrp="1"/>
          </p:cNvSpPr>
          <p:nvPr>
            <p:ph type="sldNum" sz="quarter" idx="5"/>
          </p:nvPr>
        </p:nvSpPr>
        <p:spPr/>
        <p:txBody>
          <a:bodyPr/>
          <a:lstStyle/>
          <a:p>
            <a:fld id="{D24196B7-1673-4D95-9FC2-7900F9658014}" type="slidenum">
              <a:rPr lang="en-US" smtClean="0"/>
              <a:pPr/>
              <a:t>4</a:t>
            </a:fld>
            <a:endParaRPr lang="en-US" dirty="0"/>
          </a:p>
        </p:txBody>
      </p:sp>
    </p:spTree>
    <p:extLst>
      <p:ext uri="{BB962C8B-B14F-4D97-AF65-F5344CB8AC3E}">
        <p14:creationId xmlns:p14="http://schemas.microsoft.com/office/powerpoint/2010/main" val="78333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ABAP (Advanced Business Application Programming), SAP’s proprietary programming language, has undergone significant evolution since its inception in the 1980s. Here's a breakdown of how ABAP has developed over the years:</a:t>
            </a:r>
          </a:p>
          <a:p>
            <a:br>
              <a:rPr lang="en-US" dirty="0"/>
            </a:br>
            <a:endParaRPr lang="en-US" dirty="0"/>
          </a:p>
          <a:p>
            <a:r>
              <a:rPr lang="en-US" b="1" dirty="0"/>
              <a:t>1. Early Days (1980s–1990s): Procedural Roots</a:t>
            </a:r>
          </a:p>
          <a:p>
            <a:r>
              <a:rPr lang="en-US" b="1" dirty="0"/>
              <a:t>Purpose</a:t>
            </a:r>
            <a:r>
              <a:rPr lang="en-US" dirty="0"/>
              <a:t>: Initially designed for developing reports and interfaces in SAP R/2 and later SAP R/3.</a:t>
            </a:r>
          </a:p>
          <a:p>
            <a:r>
              <a:rPr lang="en-US" b="1" dirty="0"/>
              <a:t>Style</a:t>
            </a:r>
            <a:r>
              <a:rPr lang="en-US" dirty="0"/>
              <a:t>: Purely procedural, similar to COBOL.</a:t>
            </a:r>
          </a:p>
          <a:p>
            <a:r>
              <a:rPr lang="en-US" b="1" dirty="0"/>
              <a:t>Limitations</a:t>
            </a:r>
            <a:r>
              <a:rPr lang="en-US" dirty="0"/>
              <a:t>: No object-oriented features, limited modularity.</a:t>
            </a:r>
          </a:p>
          <a:p>
            <a:br>
              <a:rPr lang="en-US" dirty="0"/>
            </a:br>
            <a:endParaRPr lang="en-US" dirty="0"/>
          </a:p>
          <a:p>
            <a:r>
              <a:rPr lang="en-US" b="1" dirty="0"/>
              <a:t>2. Rise of Object-Oriented ABAP (2000s)</a:t>
            </a:r>
          </a:p>
          <a:p>
            <a:r>
              <a:rPr lang="en-US" b="1" dirty="0"/>
              <a:t>ABAP Objects (ABAP OO)</a:t>
            </a:r>
            <a:r>
              <a:rPr lang="en-US" dirty="0"/>
              <a:t> introduced with SAP R/3 4.6C.</a:t>
            </a:r>
          </a:p>
          <a:p>
            <a:r>
              <a:rPr lang="en-US" dirty="0"/>
              <a:t>Enabled </a:t>
            </a:r>
            <a:r>
              <a:rPr lang="en-US" b="1" dirty="0"/>
              <a:t>encapsulation, inheritance, and polymorphism</a:t>
            </a:r>
            <a:r>
              <a:rPr lang="en-US" dirty="0"/>
              <a:t>, aligning ABAP with modern programming paradigms.</a:t>
            </a:r>
          </a:p>
          <a:p>
            <a:r>
              <a:rPr lang="en-US" b="1" dirty="0"/>
              <a:t>Class-based exception handling</a:t>
            </a:r>
            <a:r>
              <a:rPr lang="en-US" dirty="0"/>
              <a:t> replaced older </a:t>
            </a:r>
            <a:r>
              <a:rPr lang="en-US" sz="1200" kern="1200" dirty="0">
                <a:solidFill>
                  <a:schemeClr val="tx1"/>
                </a:solidFill>
                <a:latin typeface="Arial" panose="020B0604020202020204" pitchFamily="34" charset="0"/>
                <a:ea typeface="+mn-ea"/>
                <a:cs typeface="+mn-cs"/>
              </a:rPr>
              <a:t>MESSAGE</a:t>
            </a:r>
            <a:r>
              <a:rPr lang="en-US" dirty="0"/>
              <a:t>-based error handling.</a:t>
            </a:r>
          </a:p>
          <a:p>
            <a:br>
              <a:rPr lang="en-US" dirty="0"/>
            </a:br>
            <a:endParaRPr lang="en-US" dirty="0"/>
          </a:p>
          <a:p>
            <a:r>
              <a:rPr lang="en-US" b="1" dirty="0"/>
              <a:t>3. Integration with Web Technologies (2010s)</a:t>
            </a:r>
          </a:p>
          <a:p>
            <a:r>
              <a:rPr lang="en-US" b="1" dirty="0"/>
              <a:t>Web Dynpro ABAP</a:t>
            </a:r>
            <a:r>
              <a:rPr lang="en-US" dirty="0"/>
              <a:t>: A UI framework for building web-based applications.</a:t>
            </a:r>
          </a:p>
          <a:p>
            <a:r>
              <a:rPr lang="en-US" b="1" dirty="0"/>
              <a:t>SAP NetWeaver</a:t>
            </a:r>
            <a:r>
              <a:rPr lang="en-US" dirty="0"/>
              <a:t>: ABAP became a core part of the NetWeaver stack, supporting web services and RFCs.</a:t>
            </a:r>
          </a:p>
          <a:p>
            <a:r>
              <a:rPr lang="en-US" b="1" dirty="0"/>
              <a:t>REST &amp; OData</a:t>
            </a:r>
            <a:r>
              <a:rPr lang="en-US" dirty="0"/>
              <a:t>: ABAP gained capabilities to expose services via OData, enabling Fiori and mobile apps.</a:t>
            </a:r>
          </a:p>
          <a:p>
            <a:br>
              <a:rPr lang="en-US" dirty="0"/>
            </a:br>
            <a:endParaRPr lang="en-US" dirty="0"/>
          </a:p>
          <a:p>
            <a:r>
              <a:rPr lang="en-US" b="1" dirty="0"/>
              <a:t>4. ABAP in the Cloud Era (Late 2010s–2020s)</a:t>
            </a:r>
          </a:p>
          <a:p>
            <a:r>
              <a:rPr lang="en-US" b="1" dirty="0"/>
              <a:t>ABAP for SAP S/4HANA</a:t>
            </a:r>
            <a:r>
              <a:rPr lang="en-US" dirty="0"/>
              <a:t>: Optimized for HANA database with features like Core Data Services (CDS), AMDP (ABAP Managed Database Procedures), and better performance.</a:t>
            </a:r>
          </a:p>
          <a:p>
            <a:r>
              <a:rPr lang="en-US" b="1" dirty="0"/>
              <a:t>ABAP RESTful Application Programming Model (RAP)</a:t>
            </a:r>
            <a:r>
              <a:rPr lang="en-US" dirty="0"/>
              <a:t>: </a:t>
            </a:r>
          </a:p>
          <a:p>
            <a:pPr lvl="1"/>
            <a:r>
              <a:rPr lang="en-US" dirty="0"/>
              <a:t>Introduced to build cloud-ready, service-oriented applications.</a:t>
            </a:r>
          </a:p>
          <a:p>
            <a:pPr lvl="1"/>
            <a:r>
              <a:rPr lang="en-US" dirty="0"/>
              <a:t>Emphasizes metadata-driven development, reusability, and separation of concerns.</a:t>
            </a:r>
          </a:p>
          <a:p>
            <a:r>
              <a:rPr lang="en-US" b="1" dirty="0"/>
              <a:t>Steampunk (ABAP Environment in SAP BTP)</a:t>
            </a:r>
            <a:r>
              <a:rPr lang="en-US" dirty="0"/>
              <a:t>: </a:t>
            </a:r>
          </a:p>
          <a:p>
            <a:pPr lvl="1"/>
            <a:r>
              <a:rPr lang="en-US" dirty="0"/>
              <a:t>ABAP in the cloud, decoupled from SAP S/4HANA.</a:t>
            </a:r>
          </a:p>
          <a:p>
            <a:pPr lvl="1"/>
            <a:r>
              <a:rPr lang="en-US" dirty="0"/>
              <a:t>Encourages clean core and side-by-side extensions.</a:t>
            </a:r>
          </a:p>
          <a:p>
            <a:br>
              <a:rPr lang="en-US" dirty="0"/>
            </a:br>
            <a:endParaRPr lang="en-US" dirty="0"/>
          </a:p>
          <a:p>
            <a:r>
              <a:rPr lang="en-US" b="1" dirty="0"/>
              <a:t>5. Modern ABAP Features</a:t>
            </a:r>
          </a:p>
          <a:p>
            <a:r>
              <a:rPr lang="en-US" b="1" dirty="0"/>
              <a:t>Syntax Enhancements</a:t>
            </a:r>
            <a:r>
              <a:rPr lang="en-US" dirty="0"/>
              <a:t>: Inline declarations (</a:t>
            </a:r>
            <a:r>
              <a:rPr lang="en-US" sz="1200" kern="1200" dirty="0">
                <a:solidFill>
                  <a:schemeClr val="tx1"/>
                </a:solidFill>
                <a:latin typeface="Arial" panose="020B0604020202020204" pitchFamily="34" charset="0"/>
                <a:ea typeface="+mn-ea"/>
                <a:cs typeface="+mn-cs"/>
              </a:rPr>
              <a:t>DATA(...)</a:t>
            </a:r>
            <a:r>
              <a:rPr lang="en-US" dirty="0"/>
              <a:t>), new loop constructs, and expressions.</a:t>
            </a:r>
          </a:p>
          <a:p>
            <a:r>
              <a:rPr lang="en-US" b="1" dirty="0"/>
              <a:t>Testability</a:t>
            </a:r>
            <a:r>
              <a:rPr lang="en-US" dirty="0"/>
              <a:t>: Support for unit testing via ABAP Unit.</a:t>
            </a:r>
          </a:p>
          <a:p>
            <a:r>
              <a:rPr lang="en-US" b="1" dirty="0"/>
              <a:t>Security &amp; APIs</a:t>
            </a:r>
            <a:r>
              <a:rPr lang="en-US" dirty="0"/>
              <a:t>: Improved support for OAuth, JWT, and secure APIs.</a:t>
            </a:r>
          </a:p>
          <a:p>
            <a:r>
              <a:rPr lang="en-US" b="1" dirty="0"/>
              <a:t>Developer Experience</a:t>
            </a:r>
            <a:r>
              <a:rPr lang="en-US" dirty="0"/>
              <a:t>: ABAP Development Tools (ADT) in Eclipse replaced SE80 for modern development.</a:t>
            </a:r>
          </a:p>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pPr/>
              <a:t>16</a:t>
            </a:fld>
            <a:endParaRPr lang="en-US" dirty="0"/>
          </a:p>
        </p:txBody>
      </p:sp>
    </p:spTree>
    <p:extLst>
      <p:ext uri="{BB962C8B-B14F-4D97-AF65-F5344CB8AC3E}">
        <p14:creationId xmlns:p14="http://schemas.microsoft.com/office/powerpoint/2010/main" val="8927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2982-B9B5-4849-F6FE-8E543033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DAF6A-ED6C-9B8A-BE06-6492FABC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0A5C4-969B-6946-0991-118562AD8FAB}"/>
              </a:ext>
            </a:extLst>
          </p:cNvPr>
          <p:cNvSpPr>
            <a:spLocks noGrp="1"/>
          </p:cNvSpPr>
          <p:nvPr>
            <p:ph type="body" idx="1"/>
          </p:nvPr>
        </p:nvSpPr>
        <p:spPr/>
        <p:txBody>
          <a:bodyPr/>
          <a:lstStyle/>
          <a:p>
            <a:r>
              <a:rPr lang="en-US" dirty="0"/>
              <a:t>IDE = Integrated development environment</a:t>
            </a:r>
          </a:p>
          <a:p>
            <a:r>
              <a:rPr lang="en-US" dirty="0"/>
              <a:t>CICD = Continuous integration/continuous deployment</a:t>
            </a:r>
          </a:p>
          <a:p>
            <a:r>
              <a:rPr lang="en-US" dirty="0"/>
              <a:t>ITSM = IT service management (ServiceNow, </a:t>
            </a:r>
            <a:r>
              <a:rPr lang="en-US" dirty="0" err="1"/>
              <a:t>etc</a:t>
            </a:r>
            <a:r>
              <a:rPr lang="en-US" dirty="0"/>
              <a:t>)</a:t>
            </a:r>
          </a:p>
          <a:p>
            <a:r>
              <a:rPr lang="en-US" dirty="0"/>
              <a:t>OSPO = Open source policy office</a:t>
            </a:r>
          </a:p>
          <a:p>
            <a:endParaRPr lang="en-US" dirty="0"/>
          </a:p>
          <a:p>
            <a:endParaRPr lang="en-US" dirty="0"/>
          </a:p>
          <a:p>
            <a:r>
              <a:rPr lang="en-US" dirty="0"/>
              <a:t>DevOps inputs go into our platform and the governance “strategic actions” that come out, all underlined by our basic products of SCA, SAST, DAST etc.</a:t>
            </a:r>
          </a:p>
        </p:txBody>
      </p:sp>
      <p:sp>
        <p:nvSpPr>
          <p:cNvPr id="4" name="Slide Number Placeholder 3">
            <a:extLst>
              <a:ext uri="{FF2B5EF4-FFF2-40B4-BE49-F238E27FC236}">
                <a16:creationId xmlns:a16="http://schemas.microsoft.com/office/drawing/2014/main" id="{CA42D97D-F67D-0AB7-59E2-917CE18AB88F}"/>
              </a:ext>
            </a:extLst>
          </p:cNvPr>
          <p:cNvSpPr>
            <a:spLocks noGrp="1"/>
          </p:cNvSpPr>
          <p:nvPr>
            <p:ph type="sldNum" sz="quarter" idx="5"/>
          </p:nvPr>
        </p:nvSpPr>
        <p:spPr/>
        <p:txBody>
          <a:bodyPr/>
          <a:lstStyle/>
          <a:p>
            <a:fld id="{D24196B7-1673-4D95-9FC2-7900F9658014}" type="slidenum">
              <a:rPr lang="en-US" smtClean="0"/>
              <a:t>23</a:t>
            </a:fld>
            <a:endParaRPr lang="en-US"/>
          </a:p>
        </p:txBody>
      </p:sp>
    </p:spTree>
    <p:extLst>
      <p:ext uri="{BB962C8B-B14F-4D97-AF65-F5344CB8AC3E}">
        <p14:creationId xmlns:p14="http://schemas.microsoft.com/office/powerpoint/2010/main" val="20232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25</a:t>
            </a:fld>
            <a:endParaRPr lang="en-US"/>
          </a:p>
        </p:txBody>
      </p:sp>
    </p:spTree>
    <p:extLst>
      <p:ext uri="{BB962C8B-B14F-4D97-AF65-F5344CB8AC3E}">
        <p14:creationId xmlns:p14="http://schemas.microsoft.com/office/powerpoint/2010/main" val="27322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26</a:t>
            </a:fld>
            <a:endParaRPr lang="en-US"/>
          </a:p>
        </p:txBody>
      </p:sp>
    </p:spTree>
    <p:extLst>
      <p:ext uri="{BB962C8B-B14F-4D97-AF65-F5344CB8AC3E}">
        <p14:creationId xmlns:p14="http://schemas.microsoft.com/office/powerpoint/2010/main" val="187634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27</a:t>
            </a:fld>
            <a:endParaRPr lang="en-US"/>
          </a:p>
        </p:txBody>
      </p:sp>
    </p:spTree>
    <p:extLst>
      <p:ext uri="{BB962C8B-B14F-4D97-AF65-F5344CB8AC3E}">
        <p14:creationId xmlns:p14="http://schemas.microsoft.com/office/powerpoint/2010/main" val="29416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28</a:t>
            </a:fld>
            <a:endParaRPr lang="en-US"/>
          </a:p>
        </p:txBody>
      </p:sp>
    </p:spTree>
    <p:extLst>
      <p:ext uri="{BB962C8B-B14F-4D97-AF65-F5344CB8AC3E}">
        <p14:creationId xmlns:p14="http://schemas.microsoft.com/office/powerpoint/2010/main" val="402153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B832C-093E-63DD-C076-96A336037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E6689D76-FA9C-CFA6-9187-F2F82CE2D77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21995" y="366510"/>
            <a:ext cx="2362677" cy="377023"/>
          </a:xfrm>
          <a:prstGeom prst="rect">
            <a:avLst/>
          </a:prstGeom>
        </p:spPr>
      </p:pic>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B324DA4-713B-1584-50F2-0B88A9852A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60" y="6038921"/>
            <a:ext cx="264894" cy="270854"/>
          </a:xfrm>
          <a:prstGeom prst="rect">
            <a:avLst/>
          </a:prstGeom>
        </p:spPr>
      </p:pic>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a:t>Click to edit Master title style</a:t>
            </a:r>
          </a:p>
        </p:txBody>
      </p:sp>
      <p:sp>
        <p:nvSpPr>
          <p:cNvPr id="18" name="TextBox 17">
            <a:extLst>
              <a:ext uri="{FF2B5EF4-FFF2-40B4-BE49-F238E27FC236}">
                <a16:creationId xmlns:a16="http://schemas.microsoft.com/office/drawing/2014/main" id="{54A25AF6-CFC3-3A41-B1AE-BE0BD4B28982}"/>
              </a:ext>
            </a:extLst>
          </p:cNvPr>
          <p:cNvSpPr txBox="1"/>
          <p:nvPr userDrawn="1"/>
        </p:nvSpPr>
        <p:spPr>
          <a:xfrm>
            <a:off x="968913" y="5965440"/>
            <a:ext cx="2472383"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twitter.com</a:t>
            </a:r>
            <a:r>
              <a:rPr lang="en-US" sz="2000" baseline="0" dirty="0">
                <a:solidFill>
                  <a:schemeClr val="tx1"/>
                </a:solidFill>
                <a:latin typeface="+mj-lt"/>
                <a:ea typeface="Arial" panose="020B0604020202020204" pitchFamily="34" charset="0"/>
                <a:cs typeface="Arial" panose="020B0604020202020204" pitchFamily="34" charset="0"/>
              </a:rPr>
              <a:t>/</a:t>
            </a:r>
            <a:r>
              <a:rPr lang="en-US" sz="2000" baseline="0" dirty="0" err="1">
                <a:solidFill>
                  <a:schemeClr val="tx1"/>
                </a:solidFill>
                <a:latin typeface="+mj-lt"/>
                <a:ea typeface="Arial" panose="020B0604020202020204" pitchFamily="34" charset="0"/>
                <a:cs typeface="Arial" panose="020B0604020202020204" pitchFamily="34" charset="0"/>
              </a:rPr>
              <a:t>opentext</a:t>
            </a:r>
            <a:endParaRPr lang="en-US" sz="2000" baseline="0" dirty="0">
              <a:solidFill>
                <a:schemeClr val="tx1"/>
              </a:solidFill>
              <a:latin typeface="+mj-lt"/>
              <a:ea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FBC496-617D-DC49-9EF1-A8B834E8409B}"/>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linkedin.com</a:t>
            </a:r>
            <a:r>
              <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rPr>
              <a:t>/company/</a:t>
            </a: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opentext</a:t>
            </a:r>
            <a:endPar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4AD03D-B9EB-1A40-BF60-60D15F88F20C}"/>
              </a:ext>
            </a:extLst>
          </p:cNvPr>
          <p:cNvSpPr txBox="1"/>
          <p:nvPr userDrawn="1"/>
        </p:nvSpPr>
        <p:spPr>
          <a:xfrm>
            <a:off x="9848030" y="5965440"/>
            <a:ext cx="1712898"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opentext.com</a:t>
            </a:r>
            <a:endParaRPr lang="en-US" sz="2000" baseline="0" dirty="0">
              <a:solidFill>
                <a:schemeClr val="tx1"/>
              </a:solidFill>
              <a:latin typeface="+mj-lt"/>
              <a:ea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09ABBB-E1ED-9140-A37E-497EE66EECC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20565" y="6038920"/>
            <a:ext cx="280922" cy="294299"/>
          </a:xfrm>
          <a:prstGeom prst="rect">
            <a:avLst/>
          </a:prstGeom>
        </p:spPr>
      </p:pic>
      <p:pic>
        <p:nvPicPr>
          <p:cNvPr id="11" name="Picture 10">
            <a:extLst>
              <a:ext uri="{FF2B5EF4-FFF2-40B4-BE49-F238E27FC236}">
                <a16:creationId xmlns:a16="http://schemas.microsoft.com/office/drawing/2014/main" id="{E4F63DFB-4FD9-4C44-AE34-DE20806C82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pic>
        <p:nvPicPr>
          <p:cNvPr id="7" name="Graphic 6">
            <a:extLst>
              <a:ext uri="{FF2B5EF4-FFF2-40B4-BE49-F238E27FC236}">
                <a16:creationId xmlns:a16="http://schemas.microsoft.com/office/drawing/2014/main" id="{C83C1639-F42D-A522-A97E-1368D3DD4E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63089" y="1349477"/>
            <a:ext cx="7488831" cy="1182447"/>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7AE0D-5D70-38C7-CA56-36BBDCA1B7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76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DD6E01-6FCC-2F43-AE99-21C8E117D012}"/>
              </a:ext>
            </a:extLst>
          </p:cNvPr>
          <p:cNvCxnSpPr/>
          <p:nvPr/>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F5295C0-D13A-CC44-8189-17A4AC13C036}"/>
              </a:ext>
            </a:extLst>
          </p:cNvPr>
          <p:cNvSpPr>
            <a:spLocks noGrp="1"/>
          </p:cNvSpPr>
          <p:nvPr>
            <p:ph type="title" hasCustomPrompt="1"/>
          </p:nvPr>
        </p:nvSpPr>
        <p:spPr>
          <a:xfrm>
            <a:off x="263525" y="152401"/>
            <a:ext cx="11651764" cy="973138"/>
          </a:xfrm>
        </p:spPr>
        <p:txBody>
          <a:bodyPr/>
          <a:lstStyle/>
          <a:p>
            <a:r>
              <a:rPr lang="en-US" dirty="0"/>
              <a:t>Click to add slide title</a:t>
            </a:r>
          </a:p>
        </p:txBody>
      </p:sp>
      <p:sp>
        <p:nvSpPr>
          <p:cNvPr id="2" name="Date Placeholder 1">
            <a:extLst>
              <a:ext uri="{FF2B5EF4-FFF2-40B4-BE49-F238E27FC236}">
                <a16:creationId xmlns:a16="http://schemas.microsoft.com/office/drawing/2014/main" id="{2DD545DD-AEDF-3C4F-9EC7-AB6A827D4E56}"/>
              </a:ext>
            </a:extLst>
          </p:cNvPr>
          <p:cNvSpPr>
            <a:spLocks noGrp="1"/>
          </p:cNvSpPr>
          <p:nvPr>
            <p:ph type="dt" sz="half" idx="10"/>
          </p:nvPr>
        </p:nvSpPr>
        <p:spPr/>
        <p:txBody>
          <a:bodyPr/>
          <a:lstStyle/>
          <a:p>
            <a:r>
              <a:rPr lang="en-CA"/>
              <a:t>Date</a:t>
            </a:r>
            <a:endParaRPr lang="en-US"/>
          </a:p>
        </p:txBody>
      </p:sp>
      <p:cxnSp>
        <p:nvCxnSpPr>
          <p:cNvPr id="5" name="Straight Connector 4">
            <a:extLst>
              <a:ext uri="{FF2B5EF4-FFF2-40B4-BE49-F238E27FC236}">
                <a16:creationId xmlns:a16="http://schemas.microsoft.com/office/drawing/2014/main" id="{6D78F57F-F8EC-DF4D-A2E9-05360350F155}"/>
              </a:ext>
            </a:extLst>
          </p:cNvPr>
          <p:cNvCxnSpPr/>
          <p:nvPr userDrawn="1"/>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2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861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7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3BFD58-C94B-FF25-12CE-7D414217A665}"/>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25351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dirty="0"/>
              <a:t>Click to edit Master title style</a:t>
            </a:r>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endParaRPr lang="en-US"/>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endParaRPr lang="en-US"/>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3">
            <a:extLst>
              <a:ext uri="{FF2B5EF4-FFF2-40B4-BE49-F238E27FC236}">
                <a16:creationId xmlns:a16="http://schemas.microsoft.com/office/drawing/2014/main" id="{D47A405A-F04E-797F-3DEF-CBC418E74351}"/>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832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First level </a:t>
            </a:r>
          </a:p>
          <a:p>
            <a:pPr lvl="1"/>
            <a:r>
              <a:rPr lang="en-US"/>
              <a:t>Second level </a:t>
            </a:r>
          </a:p>
          <a:p>
            <a:pPr lvl="2"/>
            <a:r>
              <a:rPr lang="en-US"/>
              <a:t>Third level</a:t>
            </a:r>
          </a:p>
          <a:p>
            <a:pPr lvl="3"/>
            <a:r>
              <a:rPr lang="en-US"/>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10" name="Rectangle 9">
            <a:extLst>
              <a:ext uri="{FF2B5EF4-FFF2-40B4-BE49-F238E27FC236}">
                <a16:creationId xmlns:a16="http://schemas.microsoft.com/office/drawing/2014/main" id="{616CD015-277F-0846-9B8D-D53419C01CFE}"/>
              </a:ext>
            </a:extLst>
          </p:cNvPr>
          <p:cNvSpPr/>
          <p:nvPr userDrawn="1"/>
        </p:nvSpPr>
        <p:spPr>
          <a:xfrm>
            <a:off x="11374242" y="6539692"/>
            <a:ext cx="464634" cy="230832"/>
          </a:xfrm>
          <a:prstGeom prst="rect">
            <a:avLst/>
          </a:prstGeom>
        </p:spPr>
        <p:txBody>
          <a:bodyPr wrap="square">
            <a:spAutoFit/>
          </a:bodyPr>
          <a:lstStyle/>
          <a:p>
            <a:pPr algn="r"/>
            <a:fld id="{3C1D921F-663F-5D4C-BF56-776C1B867DF7}" type="slidenum">
              <a:rPr lang="en-US" sz="900" baseline="0" smtClean="0">
                <a:solidFill>
                  <a:schemeClr val="tx1">
                    <a:lumMod val="50000"/>
                    <a:lumOff val="50000"/>
                  </a:schemeClr>
                </a:solidFill>
              </a:rPr>
              <a:pPr algn="r"/>
              <a:t>‹#›</a:t>
            </a:fld>
            <a:endParaRPr lang="en-US" sz="900" baseline="0">
              <a:solidFill>
                <a:schemeClr val="tx1">
                  <a:lumMod val="50000"/>
                  <a:lumOff val="50000"/>
                </a:schemeClr>
              </a:solidFill>
            </a:endParaRPr>
          </a:p>
        </p:txBody>
      </p:sp>
      <p:sp>
        <p:nvSpPr>
          <p:cNvPr id="8" name="Rectangle 7">
            <a:extLst>
              <a:ext uri="{FF2B5EF4-FFF2-40B4-BE49-F238E27FC236}">
                <a16:creationId xmlns:a16="http://schemas.microsoft.com/office/drawing/2014/main" id="{AEF7BD7D-C74D-454F-9BF7-A1EA5E9706EB}"/>
              </a:ext>
            </a:extLst>
          </p:cNvPr>
          <p:cNvSpPr/>
          <p:nvPr userDrawn="1"/>
        </p:nvSpPr>
        <p:spPr>
          <a:xfrm>
            <a:off x="9554394" y="6539692"/>
            <a:ext cx="2052165" cy="230832"/>
          </a:xfrm>
          <a:prstGeom prst="rect">
            <a:avLst/>
          </a:prstGeom>
        </p:spPr>
        <p:txBody>
          <a:bodyPr wrap="none">
            <a:spAutoFit/>
          </a:bodyPr>
          <a:lstStyle/>
          <a:p>
            <a:r>
              <a:rPr lang="en-US" sz="900" b="0" i="0" u="none" strike="noStrike" baseline="0">
                <a:solidFill>
                  <a:schemeClr val="tx1">
                    <a:lumMod val="50000"/>
                    <a:lumOff val="50000"/>
                  </a:schemeClr>
                </a:solidFill>
                <a:effectLst/>
                <a:latin typeface="+mn-lt"/>
              </a:rPr>
              <a:t>OpenText ©2024 All rights reserved</a:t>
            </a:r>
            <a:endParaRPr lang="en-US" sz="900" baseline="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9F9ED7AA-1FB8-42DD-FCD2-A00B29D76085}"/>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486679" y="6539692"/>
            <a:ext cx="1347860" cy="212820"/>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39" r:id="rId3"/>
    <p:sldLayoutId id="2147483700" r:id="rId4"/>
    <p:sldLayoutId id="2147483732" r:id="rId5"/>
    <p:sldLayoutId id="2147483708" r:id="rId6"/>
    <p:sldLayoutId id="2147483734" r:id="rId7"/>
    <p:sldLayoutId id="2147483735" r:id="rId8"/>
    <p:sldLayoutId id="2147483738" r:id="rId9"/>
    <p:sldLayoutId id="2147483733" r:id="rId10"/>
    <p:sldLayoutId id="2147483709" r:id="rId11"/>
    <p:sldLayoutId id="2147483706" r:id="rId12"/>
    <p:sldLayoutId id="2147483736" r:id="rId13"/>
    <p:sldLayoutId id="2147483737" r:id="rId14"/>
    <p:sldLayoutId id="2147483710" r:id="rId15"/>
    <p:sldLayoutId id="2147483711" r:id="rId16"/>
    <p:sldLayoutId id="2147483740" r:id="rId17"/>
    <p:sldLayoutId id="2147483741" r:id="rId18"/>
  </p:sldLayoutIdLst>
  <p:hf hdr="0" dt="0"/>
  <p:txStyles>
    <p:titleStyle>
      <a:lvl1pPr algn="l" rtl="0" eaLnBrk="1" fontAlgn="base" hangingPunct="1">
        <a:lnSpc>
          <a:spcPct val="100000"/>
        </a:lnSpc>
        <a:spcBef>
          <a:spcPct val="0"/>
        </a:spcBef>
        <a:spcAft>
          <a:spcPct val="0"/>
        </a:spcAft>
        <a:defRPr sz="3200" b="1"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2pPr>
      <a:lvl3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3pPr>
      <a:lvl4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4pPr>
      <a:lvl5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5pPr>
      <a:lvl6pPr marL="609562"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6pPr>
      <a:lvl7pPr marL="1219124"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7pPr>
      <a:lvl8pPr marL="1828686"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8pPr>
      <a:lvl9pPr marL="2438248"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atalinkdynamics.com/post/how-many-sap-customers-have-migrated-to-s-4hana-and-how-many-are-left" TargetMode="External"/><Relationship Id="rId2" Type="http://schemas.openxmlformats.org/officeDocument/2006/relationships/hyperlink" Target="https://www.theregister.com/2025/03/20/sap_sees_little_progress_in" TargetMode="External"/><Relationship Id="rId1" Type="http://schemas.openxmlformats.org/officeDocument/2006/relationships/slideLayout" Target="../slideLayouts/slideLayout2.xml"/><Relationship Id="rId4" Type="http://schemas.openxmlformats.org/officeDocument/2006/relationships/hyperlink" Target="https://www.asug.com/insights/across-the-asug-member-ecosystem-adoption-of-sap-business-technology-platform-is-accelerating"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help.sap.com/doc/abapdocu_latest_index_htm/latest/en-US/ABENUNICODE_CHECK_GLOSRY.html" TargetMode="External"/><Relationship Id="rId13" Type="http://schemas.openxmlformats.org/officeDocument/2006/relationships/hyperlink" Target="https://help.sap.com/doc/abapdocu_latest_index_htm/latest/en-US/ABENABAP_VERSIONS_AND_APIS.html" TargetMode="External"/><Relationship Id="rId18" Type="http://schemas.openxmlformats.org/officeDocument/2006/relationships/hyperlink" Target="https://help.sap.com/doc/abapdocu_latest_index_htm/latest/en-US/ABENABAP_FOR_KEY_USERS_GLOSRY.html" TargetMode="External"/><Relationship Id="rId3" Type="http://schemas.openxmlformats.org/officeDocument/2006/relationships/hyperlink" Target="https://help.sap.com/doc/abapdocu_latest_index_htm/latest/en-US/ABENUNRESTRICTED_VERSION_GLOSRY.html" TargetMode="External"/><Relationship Id="rId7" Type="http://schemas.openxmlformats.org/officeDocument/2006/relationships/hyperlink" Target="https://help.sap.com/doc/abapdocu_latest_index_htm/latest/en-US/ABENSYNTAX_CHECK_GLOSRY.html" TargetMode="External"/><Relationship Id="rId12" Type="http://schemas.openxmlformats.org/officeDocument/2006/relationships/hyperlink" Target="https://help.sap.com/doc/abapdocu_latest_index_htm/latest/en-US/ABENREPOSITORY_OBJECT_GLOSRY.html" TargetMode="External"/><Relationship Id="rId17" Type="http://schemas.openxmlformats.org/officeDocument/2006/relationships/hyperlink" Target="https://help.sap.com/doc/abapdocu_latest_index_htm/latest/en-US/ABENCLIENT_ISOLATION_GLOSRY.html" TargetMode="External"/><Relationship Id="rId2" Type="http://schemas.openxmlformats.org/officeDocument/2006/relationships/hyperlink" Target="https://help.sap.com/doc/abapdocu_latest_index_htm/latest/en-US/ABENSTANDARD_ABAP_GLOSRY.html" TargetMode="External"/><Relationship Id="rId16" Type="http://schemas.openxmlformats.org/officeDocument/2006/relationships/hyperlink" Target="https://help.sap.com/doc/abapdocu_latest_index_htm/latest/en-US/ABENABAP_SQL_STRICT_MODES.html" TargetMode="External"/><Relationship Id="rId1" Type="http://schemas.openxmlformats.org/officeDocument/2006/relationships/slideLayout" Target="../slideLayouts/slideLayout2.xml"/><Relationship Id="rId6" Type="http://schemas.openxmlformats.org/officeDocument/2006/relationships/hyperlink" Target="https://help.sap.com/doc/abapdocu_latest_index_htm/latest/en-US/ABENPACKAGE_CONCEPT_GLOSRY.html" TargetMode="External"/><Relationship Id="rId11" Type="http://schemas.openxmlformats.org/officeDocument/2006/relationships/hyperlink" Target="https://help.sap.com/doc/abapdocu_latest_index_htm/latest/en-US/ABENABAP_CLOUD_GLOSRY.html" TargetMode="External"/><Relationship Id="rId5" Type="http://schemas.openxmlformats.org/officeDocument/2006/relationships/hyperlink" Target="https://help.sap.com/doc/abapdocu_latest_index_htm/latest/en-US/ABENUNICODE_SYSTEM_GLOSRY.html" TargetMode="External"/><Relationship Id="rId15" Type="http://schemas.openxmlformats.org/officeDocument/2006/relationships/hyperlink" Target="https://help.sap.com/doc/abapdocu_latest_index_htm/latest/en-US/ABENABAP_SQL_GLOSRY.html" TargetMode="External"/><Relationship Id="rId10" Type="http://schemas.openxmlformats.org/officeDocument/2006/relationships/hyperlink" Target="https://help.sap.com/doc/abapdocu_latest_index_htm/latest/en-US/ABENRESTRICTED_VERSION_GLOSRY.html" TargetMode="External"/><Relationship Id="rId19" Type="http://schemas.openxmlformats.org/officeDocument/2006/relationships/hyperlink" Target="https://help.sap.com/docs/ABAP_PLATFORM_NEW/0f69f8fb28ac4bf48d2b57b9637e81fa/3ccb50e724b045508fea8b2cf1774b2b" TargetMode="External"/><Relationship Id="rId4" Type="http://schemas.openxmlformats.org/officeDocument/2006/relationships/hyperlink" Target="https://help.sap.com/doc/abapdocu_latest_index_htm/latest/en-US/ABENCLASSIC_ABAP_GLOSRY.html" TargetMode="External"/><Relationship Id="rId9" Type="http://schemas.openxmlformats.org/officeDocument/2006/relationships/hyperlink" Target="https://help.sap.com/doc/abapdocu_latest_index_htm/latest/en-US/ABENABAP_FOR_CLOUD_DEV_GLOSRY.html" TargetMode="External"/><Relationship Id="rId14" Type="http://schemas.openxmlformats.org/officeDocument/2006/relationships/hyperlink" Target="https://help.sap.com/doc/abapdocu_latest_index_htm/latest/en-US/ABENABAP_OBSOLETE.html"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8.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https://community.opentext.com/cybersec/fortify/w/tips/49563/fortify-software-security-content-update-25-1" TargetMode="External"/><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7.xml.rels><?xml version="1.0" encoding="UTF-8" standalone="yes"?>
<Relationships xmlns="http://schemas.openxmlformats.org/package/2006/relationships"><Relationship Id="rId3" Type="http://schemas.openxmlformats.org/officeDocument/2006/relationships/hyperlink" Target="https://vulncat.fortify.com/en/weakness?codelang=ABA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microfocus.com/documentation/fortify-static-code-analyzer-and-tools/2440/SCA_Help_24.4.0/index.htm#abap/RunABAPExtractor.htm?Highlight=ABA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63.png"/><Relationship Id="rId7" Type="http://schemas.openxmlformats.org/officeDocument/2006/relationships/diagramQuickStyle" Target="../diagrams/quickStyle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64.png"/><Relationship Id="rId9" Type="http://schemas.microsoft.com/office/2007/relationships/diagramDrawing" Target="../diagrams/drawing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1B1DFE-F938-F44F-B61F-AF0748ECD374}"/>
              </a:ext>
            </a:extLst>
          </p:cNvPr>
          <p:cNvSpPr>
            <a:spLocks noGrp="1"/>
          </p:cNvSpPr>
          <p:nvPr>
            <p:ph type="body" idx="1"/>
          </p:nvPr>
        </p:nvSpPr>
        <p:spPr/>
        <p:txBody>
          <a:bodyPr/>
          <a:lstStyle/>
          <a:p>
            <a:r>
              <a:rPr lang="en-US" dirty="0">
                <a:latin typeface="Arial"/>
                <a:ea typeface="Arial" panose="020B0604020202020204" pitchFamily="34" charset="0"/>
                <a:cs typeface="Arial"/>
              </a:rPr>
              <a:t>Using the Fortify Product Portfolio</a:t>
            </a:r>
            <a:endParaRPr lang="en-US" dirty="0"/>
          </a:p>
        </p:txBody>
      </p:sp>
      <p:sp>
        <p:nvSpPr>
          <p:cNvPr id="24" name="Text Placeholder 23">
            <a:extLst>
              <a:ext uri="{FF2B5EF4-FFF2-40B4-BE49-F238E27FC236}">
                <a16:creationId xmlns:a16="http://schemas.microsoft.com/office/drawing/2014/main" id="{A637377D-2EAB-BB48-8DE5-E42378B3A3D7}"/>
              </a:ext>
            </a:extLst>
          </p:cNvPr>
          <p:cNvSpPr>
            <a:spLocks noGrp="1"/>
          </p:cNvSpPr>
          <p:nvPr>
            <p:ph type="body" sz="quarter" idx="14"/>
          </p:nvPr>
        </p:nvSpPr>
        <p:spPr>
          <a:xfrm>
            <a:off x="457199" y="2506463"/>
            <a:ext cx="8132886" cy="1227138"/>
          </a:xfrm>
        </p:spPr>
        <p:txBody>
          <a:bodyPr/>
          <a:lstStyle/>
          <a:p>
            <a:r>
              <a:rPr lang="en-US" dirty="0">
                <a:latin typeface="Arial"/>
                <a:ea typeface="Arial" panose="020B0604020202020204" pitchFamily="34" charset="0"/>
                <a:cs typeface="Arial"/>
              </a:rPr>
              <a:t>Application Security for SAP</a:t>
            </a:r>
            <a:endParaRPr lang="en-US" dirty="0"/>
          </a:p>
        </p:txBody>
      </p:sp>
      <p:sp>
        <p:nvSpPr>
          <p:cNvPr id="2" name="Text Placeholder 1">
            <a:extLst>
              <a:ext uri="{FF2B5EF4-FFF2-40B4-BE49-F238E27FC236}">
                <a16:creationId xmlns:a16="http://schemas.microsoft.com/office/drawing/2014/main" id="{CD9A3968-5377-9575-F6A0-347EB1D3A382}"/>
              </a:ext>
            </a:extLst>
          </p:cNvPr>
          <p:cNvSpPr>
            <a:spLocks noGrp="1"/>
          </p:cNvSpPr>
          <p:nvPr>
            <p:ph type="body" sz="quarter" idx="15"/>
          </p:nvPr>
        </p:nvSpPr>
        <p:spPr/>
        <p:txBody>
          <a:bodyPr/>
          <a:lstStyle/>
          <a:p>
            <a:r>
              <a:rPr lang="en-US" sz="1800" dirty="0">
                <a:latin typeface="Arial"/>
                <a:ea typeface="Arial" panose="020B0604020202020204" pitchFamily="34" charset="0"/>
                <a:cs typeface="Arial"/>
              </a:rPr>
              <a:t>October 2025</a:t>
            </a:r>
            <a:endParaRPr lang="en-US" dirty="0"/>
          </a:p>
        </p:txBody>
      </p:sp>
      <p:sp>
        <p:nvSpPr>
          <p:cNvPr id="10" name="Text Placeholder 5">
            <a:extLst>
              <a:ext uri="{FF2B5EF4-FFF2-40B4-BE49-F238E27FC236}">
                <a16:creationId xmlns:a16="http://schemas.microsoft.com/office/drawing/2014/main" id="{4EB46D4E-1B67-8B47-9E8E-017694004FF3}"/>
              </a:ext>
            </a:extLst>
          </p:cNvPr>
          <p:cNvSpPr txBox="1">
            <a:spLocks/>
          </p:cNvSpPr>
          <p:nvPr/>
        </p:nvSpPr>
        <p:spPr>
          <a:xfrm>
            <a:off x="2536581" y="5914109"/>
            <a:ext cx="318071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
        <p:nvSpPr>
          <p:cNvPr id="11" name="Text Placeholder 68">
            <a:extLst>
              <a:ext uri="{FF2B5EF4-FFF2-40B4-BE49-F238E27FC236}">
                <a16:creationId xmlns:a16="http://schemas.microsoft.com/office/drawing/2014/main" id="{4FC93EA1-0E72-3448-90C3-F04F18442497}"/>
              </a:ext>
            </a:extLst>
          </p:cNvPr>
          <p:cNvSpPr txBox="1">
            <a:spLocks/>
          </p:cNvSpPr>
          <p:nvPr/>
        </p:nvSpPr>
        <p:spPr>
          <a:xfrm>
            <a:off x="2189688" y="5914109"/>
            <a:ext cx="5143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Tree>
    <p:extLst>
      <p:ext uri="{BB962C8B-B14F-4D97-AF65-F5344CB8AC3E}">
        <p14:creationId xmlns:p14="http://schemas.microsoft.com/office/powerpoint/2010/main" val="24590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793E-EC78-F0C3-BC2E-76D34C3BC1C6}"/>
              </a:ext>
            </a:extLst>
          </p:cNvPr>
          <p:cNvSpPr>
            <a:spLocks noGrp="1"/>
          </p:cNvSpPr>
          <p:nvPr>
            <p:ph type="title"/>
          </p:nvPr>
        </p:nvSpPr>
        <p:spPr/>
        <p:txBody>
          <a:bodyPr/>
          <a:lstStyle/>
          <a:p>
            <a:r>
              <a:rPr lang="en-US" dirty="0"/>
              <a:t>SAP Migrations from ECC to S4/HANA</a:t>
            </a:r>
          </a:p>
        </p:txBody>
      </p:sp>
      <p:sp>
        <p:nvSpPr>
          <p:cNvPr id="6" name="Content Placeholder 5">
            <a:extLst>
              <a:ext uri="{FF2B5EF4-FFF2-40B4-BE49-F238E27FC236}">
                <a16:creationId xmlns:a16="http://schemas.microsoft.com/office/drawing/2014/main" id="{575822D8-6F6C-F529-2B8E-FCC59DEE32F4}"/>
              </a:ext>
            </a:extLst>
          </p:cNvPr>
          <p:cNvSpPr>
            <a:spLocks noGrp="1"/>
          </p:cNvSpPr>
          <p:nvPr>
            <p:ph idx="1"/>
          </p:nvPr>
        </p:nvSpPr>
        <p:spPr/>
        <p:txBody>
          <a:bodyPr/>
          <a:lstStyle/>
          <a:p>
            <a:pPr marL="342900" indent="-342900">
              <a:buFont typeface="Arial" panose="020B0604020202020204" pitchFamily="34" charset="0"/>
              <a:buChar char="•"/>
            </a:pPr>
            <a:r>
              <a:rPr lang="en-US" dirty="0"/>
              <a:t>By end of Q4 2024, ~</a:t>
            </a:r>
            <a:r>
              <a:rPr lang="en-US" b="1" dirty="0"/>
              <a:t>39</a:t>
            </a:r>
            <a:r>
              <a:rPr lang="en-US" dirty="0"/>
              <a:t>% of ECC customers had licensed S/4HANA. </a:t>
            </a:r>
            <a:br>
              <a:rPr lang="en-US" dirty="0"/>
            </a:br>
            <a:r>
              <a:rPr lang="en-US" dirty="0"/>
              <a:t>[</a:t>
            </a:r>
            <a:r>
              <a:rPr lang="en-US" dirty="0">
                <a:hlinkClick r:id="rId2"/>
              </a:rPr>
              <a:t>The Register</a:t>
            </a:r>
            <a:r>
              <a:rPr lang="en-US" dirty="0"/>
              <a:t>]</a:t>
            </a:r>
          </a:p>
          <a:p>
            <a:pPr marL="342900" indent="-342900">
              <a:buFont typeface="Arial" panose="020B0604020202020204" pitchFamily="34" charset="0"/>
              <a:buChar char="•"/>
            </a:pPr>
            <a:r>
              <a:rPr lang="en-US" dirty="0"/>
              <a:t>Only ~</a:t>
            </a:r>
            <a:r>
              <a:rPr lang="en-US" b="1" dirty="0"/>
              <a:t>28</a:t>
            </a:r>
            <a:r>
              <a:rPr lang="en-US" dirty="0"/>
              <a:t>% (or slightly more) had fully migrated / were live as of early 2025. </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r>
              <a:rPr lang="en-US" dirty="0"/>
              <a:t>Many are still in transition, planning, or evaluating.</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project that ~</a:t>
            </a:r>
            <a:r>
              <a:rPr lang="en-US" b="1" dirty="0"/>
              <a:t>57</a:t>
            </a:r>
            <a:r>
              <a:rPr lang="en-US" dirty="0"/>
              <a:t>% will have completed migration end of 2027, ~</a:t>
            </a:r>
            <a:r>
              <a:rPr lang="en-US" b="1" dirty="0"/>
              <a:t>80</a:t>
            </a:r>
            <a:r>
              <a:rPr lang="en-US" dirty="0"/>
              <a:t>% by end of 2030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a:r>
            <a:r>
              <a:rPr lang="en-US" b="1" dirty="0"/>
              <a:t>17</a:t>
            </a:r>
            <a:r>
              <a:rPr lang="en-US" dirty="0"/>
              <a:t>% of SAP ERP customers run in the cloud (30-33% for S/4HANA only)</a:t>
            </a:r>
          </a:p>
          <a:p>
            <a:pPr marL="342900" indent="-342900">
              <a:buFont typeface="Arial" panose="020B0604020202020204" pitchFamily="34" charset="0"/>
              <a:buChar char="•"/>
            </a:pPr>
            <a:r>
              <a:rPr lang="en-US" dirty="0"/>
              <a:t>~</a:t>
            </a:r>
            <a:r>
              <a:rPr lang="en-US" b="1" dirty="0"/>
              <a:t>55</a:t>
            </a:r>
            <a:r>
              <a:rPr lang="en-US" dirty="0"/>
              <a:t>% of SAP customers use BTP (73% of which in context of S/4HANA)</a:t>
            </a:r>
            <a:br>
              <a:rPr lang="en-US" dirty="0"/>
            </a:br>
            <a:r>
              <a:rPr lang="en-US" dirty="0"/>
              <a:t>[</a:t>
            </a:r>
            <a:r>
              <a:rPr lang="en-US" dirty="0">
                <a:hlinkClick r:id="rId4"/>
              </a:rPr>
              <a:t>ASUG</a:t>
            </a:r>
            <a:r>
              <a:rPr lang="en-US" dirty="0"/>
              <a:t>]</a:t>
            </a:r>
          </a:p>
        </p:txBody>
      </p:sp>
    </p:spTree>
    <p:extLst>
      <p:ext uri="{BB962C8B-B14F-4D97-AF65-F5344CB8AC3E}">
        <p14:creationId xmlns:p14="http://schemas.microsoft.com/office/powerpoint/2010/main" val="264724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45ACD3-2CBF-D9AC-791F-AA444ED23231}"/>
              </a:ext>
            </a:extLst>
          </p:cNvPr>
          <p:cNvSpPr>
            <a:spLocks noGrp="1"/>
          </p:cNvSpPr>
          <p:nvPr>
            <p:ph type="title"/>
          </p:nvPr>
        </p:nvSpPr>
        <p:spPr>
          <a:xfrm>
            <a:off x="457199" y="152401"/>
            <a:ext cx="11277601" cy="973138"/>
          </a:xfrm>
        </p:spPr>
        <p:txBody>
          <a:bodyPr/>
          <a:lstStyle/>
          <a:p>
            <a:r>
              <a:rPr lang="en-US" dirty="0"/>
              <a:t>ABAP Language Versions</a:t>
            </a:r>
          </a:p>
        </p:txBody>
      </p:sp>
      <p:graphicFrame>
        <p:nvGraphicFramePr>
          <p:cNvPr id="4" name="Table 3">
            <a:extLst>
              <a:ext uri="{FF2B5EF4-FFF2-40B4-BE49-F238E27FC236}">
                <a16:creationId xmlns:a16="http://schemas.microsoft.com/office/drawing/2014/main" id="{A1FA8FA5-5474-E451-C384-34B9016B7031}"/>
              </a:ext>
            </a:extLst>
          </p:cNvPr>
          <p:cNvGraphicFramePr>
            <a:graphicFrameLocks noGrp="1"/>
          </p:cNvGraphicFramePr>
          <p:nvPr>
            <p:extLst>
              <p:ext uri="{D42A27DB-BD31-4B8C-83A1-F6EECF244321}">
                <p14:modId xmlns:p14="http://schemas.microsoft.com/office/powerpoint/2010/main" val="559580675"/>
              </p:ext>
            </p:extLst>
          </p:nvPr>
        </p:nvGraphicFramePr>
        <p:xfrm>
          <a:off x="457199" y="1322295"/>
          <a:ext cx="11277601" cy="4957482"/>
        </p:xfrm>
        <a:graphic>
          <a:graphicData uri="http://schemas.openxmlformats.org/drawingml/2006/table">
            <a:tbl>
              <a:tblPr>
                <a:tableStyleId>{775DCB02-9BB8-47FD-8907-85C794F793BA}</a:tableStyleId>
              </a:tblPr>
              <a:tblGrid>
                <a:gridCol w="2247901">
                  <a:extLst>
                    <a:ext uri="{9D8B030D-6E8A-4147-A177-3AD203B41FA5}">
                      <a16:colId xmlns:a16="http://schemas.microsoft.com/office/drawing/2014/main" val="3694933271"/>
                    </a:ext>
                  </a:extLst>
                </a:gridCol>
                <a:gridCol w="6219825">
                  <a:extLst>
                    <a:ext uri="{9D8B030D-6E8A-4147-A177-3AD203B41FA5}">
                      <a16:colId xmlns:a16="http://schemas.microsoft.com/office/drawing/2014/main" val="53324558"/>
                    </a:ext>
                  </a:extLst>
                </a:gridCol>
                <a:gridCol w="1485900">
                  <a:extLst>
                    <a:ext uri="{9D8B030D-6E8A-4147-A177-3AD203B41FA5}">
                      <a16:colId xmlns:a16="http://schemas.microsoft.com/office/drawing/2014/main" val="1024448802"/>
                    </a:ext>
                  </a:extLst>
                </a:gridCol>
                <a:gridCol w="1323975">
                  <a:extLst>
                    <a:ext uri="{9D8B030D-6E8A-4147-A177-3AD203B41FA5}">
                      <a16:colId xmlns:a16="http://schemas.microsoft.com/office/drawing/2014/main" val="4185841395"/>
                    </a:ext>
                  </a:extLst>
                </a:gridCol>
              </a:tblGrid>
              <a:tr h="303486">
                <a:tc>
                  <a:txBody>
                    <a:bodyPr/>
                    <a:lstStyle/>
                    <a:p>
                      <a:pPr algn="l" fontAlgn="t">
                        <a:buNone/>
                      </a:pPr>
                      <a:r>
                        <a:rPr lang="en-US" sz="1200" b="1" cap="none" spc="0" dirty="0">
                          <a:solidFill>
                            <a:schemeClr val="tx1"/>
                          </a:solidFill>
                          <a:effectLst/>
                          <a:latin typeface="+mn-lt"/>
                        </a:rPr>
                        <a:t>Language Version</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b="1" cap="none" spc="0" dirty="0">
                          <a:solidFill>
                            <a:schemeClr val="tx1"/>
                          </a:solidFill>
                          <a:effectLst/>
                          <a:latin typeface="+mn-lt"/>
                        </a:rPr>
                        <a:t>Meaning</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b="1" cap="none" spc="0" dirty="0">
                          <a:solidFill>
                            <a:schemeClr val="tx1"/>
                          </a:solidFill>
                          <a:effectLst/>
                          <a:latin typeface="+mn-lt"/>
                        </a:rPr>
                        <a:t>Latest Release</a:t>
                      </a:r>
                    </a:p>
                  </a:txBody>
                  <a:tcPr marL="12162" marR="12162" marT="76150" marB="6081" anchor="ctr"/>
                </a:tc>
                <a:tc>
                  <a:txBody>
                    <a:bodyPr/>
                    <a:lstStyle/>
                    <a:p>
                      <a:pPr algn="ctr" fontAlgn="t">
                        <a:buNone/>
                      </a:pPr>
                      <a:r>
                        <a:rPr lang="en-US" sz="1200" b="1" cap="none" spc="0" dirty="0">
                          <a:solidFill>
                            <a:schemeClr val="tx1"/>
                          </a:solidFill>
                          <a:effectLst/>
                          <a:latin typeface="+mn-lt"/>
                        </a:rPr>
                        <a:t>Fortify Support</a:t>
                      </a:r>
                    </a:p>
                  </a:txBody>
                  <a:tcPr marL="12162" marR="12162" marT="76150" marB="6081" anchor="ctr"/>
                </a:tc>
                <a:extLst>
                  <a:ext uri="{0D108BD9-81ED-4DB2-BD59-A6C34878D82A}">
                    <a16:rowId xmlns:a16="http://schemas.microsoft.com/office/drawing/2014/main" val="3782321065"/>
                  </a:ext>
                </a:extLst>
              </a:tr>
              <a:tr h="1232770">
                <a:tc>
                  <a:txBody>
                    <a:bodyPr/>
                    <a:lstStyle/>
                    <a:p>
                      <a:pPr algn="l" fontAlgn="t">
                        <a:buNone/>
                      </a:pPr>
                      <a:r>
                        <a:rPr lang="en-US" sz="1200" cap="none" spc="0">
                          <a:solidFill>
                            <a:schemeClr val="tx1"/>
                          </a:solidFill>
                          <a:effectLst/>
                          <a:latin typeface="+mn-lt"/>
                          <a:hlinkClick r:id="rId2">
                            <a:extLst>
                              <a:ext uri="{A12FA001-AC4F-418D-AE19-62706E023703}">
                                <ahyp:hlinkClr xmlns:ahyp="http://schemas.microsoft.com/office/drawing/2018/hyperlinkcolor" val="tx"/>
                              </a:ext>
                            </a:extLst>
                          </a:hlinkClick>
                        </a:rPr>
                        <a:t>Standard ABAP</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an </a:t>
                      </a:r>
                      <a:r>
                        <a:rPr lang="en-US" sz="1200" cap="none" spc="0" dirty="0">
                          <a:solidFill>
                            <a:schemeClr val="tx1"/>
                          </a:solidFill>
                          <a:effectLst/>
                          <a:latin typeface="+mn-lt"/>
                          <a:hlinkClick r:id="rId3">
                            <a:extLst>
                              <a:ext uri="{A12FA001-AC4F-418D-AE19-62706E023703}">
                                <ahyp:hlinkClr xmlns:ahyp="http://schemas.microsoft.com/office/drawing/2018/hyperlinkcolor" val="tx"/>
                              </a:ext>
                            </a:extLst>
                          </a:hlinkClick>
                        </a:rPr>
                        <a:t>unrestricted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4">
                            <a:extLst>
                              <a:ext uri="{A12FA001-AC4F-418D-AE19-62706E023703}">
                                <ahyp:hlinkClr xmlns:ahyp="http://schemas.microsoft.com/office/drawing/2018/hyperlinkcolor" val="tx"/>
                              </a:ext>
                            </a:extLst>
                          </a:hlinkClick>
                        </a:rPr>
                        <a:t>classic ABAP</a:t>
                      </a:r>
                      <a:r>
                        <a:rPr lang="en-US" sz="1200" cap="none" spc="0" dirty="0">
                          <a:solidFill>
                            <a:schemeClr val="tx1"/>
                          </a:solidFill>
                          <a:effectLst/>
                          <a:latin typeface="+mn-lt"/>
                        </a:rPr>
                        <a:t>. It covers the entire language scope of ABAP that can be used in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systems</a:t>
                      </a:r>
                      <a:r>
                        <a:rPr lang="en-US" sz="1200" cap="none" spc="0" dirty="0">
                          <a:solidFill>
                            <a:schemeClr val="tx1"/>
                          </a:solidFill>
                          <a:effectLst/>
                          <a:latin typeface="+mn-lt"/>
                        </a:rPr>
                        <a:t> and apart from the static </a:t>
                      </a:r>
                      <a:r>
                        <a:rPr lang="en-US" sz="1200" cap="none" spc="0" dirty="0">
                          <a:solidFill>
                            <a:schemeClr val="tx1"/>
                          </a:solidFill>
                          <a:effectLst/>
                          <a:latin typeface="+mn-lt"/>
                          <a:hlinkClick r:id="rId6">
                            <a:extLst>
                              <a:ext uri="{A12FA001-AC4F-418D-AE19-62706E023703}">
                                <ahyp:hlinkClr xmlns:ahyp="http://schemas.microsoft.com/office/drawing/2018/hyperlinkcolor" val="tx"/>
                              </a:ext>
                            </a:extLst>
                          </a:hlinkClick>
                        </a:rPr>
                        <a:t>package concept</a:t>
                      </a:r>
                      <a:r>
                        <a:rPr lang="en-US" sz="1200" cap="none" spc="0" dirty="0">
                          <a:solidFill>
                            <a:schemeClr val="tx1"/>
                          </a:solidFill>
                          <a:effectLst/>
                          <a:latin typeface="+mn-lt"/>
                        </a:rPr>
                        <a:t>, access to all other repository objects is allowed. The </a:t>
                      </a:r>
                      <a:r>
                        <a:rPr lang="en-US" sz="1200" cap="none" spc="0" dirty="0">
                          <a:solidFill>
                            <a:schemeClr val="tx1"/>
                          </a:solidFill>
                          <a:effectLst/>
                          <a:latin typeface="+mn-lt"/>
                          <a:hlinkClick r:id="rId7">
                            <a:extLst>
                              <a:ext uri="{A12FA001-AC4F-418D-AE19-62706E023703}">
                                <ahyp:hlinkClr xmlns:ahyp="http://schemas.microsoft.com/office/drawing/2018/hyperlinkcolor" val="tx"/>
                              </a:ext>
                            </a:extLst>
                          </a:hlinkClick>
                        </a:rPr>
                        <a:t>syntax check</a:t>
                      </a:r>
                      <a:r>
                        <a:rPr lang="en-US" sz="1200" cap="none" spc="0" dirty="0">
                          <a:solidFill>
                            <a:schemeClr val="tx1"/>
                          </a:solidFill>
                          <a:effectLst/>
                          <a:latin typeface="+mn-lt"/>
                        </a:rPr>
                        <a:t> for Standard ABAP is performed as </a:t>
                      </a:r>
                      <a:r>
                        <a:rPr lang="en-US" sz="1200" cap="none" spc="0" dirty="0">
                          <a:solidFill>
                            <a:schemeClr val="tx1"/>
                          </a:solidFill>
                          <a:effectLst/>
                          <a:latin typeface="+mn-lt"/>
                          <a:hlinkClick r:id="rId8">
                            <a:extLst>
                              <a:ext uri="{A12FA001-AC4F-418D-AE19-62706E023703}">
                                <ahyp:hlinkClr xmlns:ahyp="http://schemas.microsoft.com/office/drawing/2018/hyperlinkcolor" val="tx"/>
                              </a:ext>
                            </a:extLst>
                          </a:hlinkClick>
                        </a:rPr>
                        <a:t>Unicode check</a:t>
                      </a:r>
                      <a:r>
                        <a:rPr lang="en-US" sz="1200" cap="none" spc="0" dirty="0">
                          <a:solidFill>
                            <a:schemeClr val="tx1"/>
                          </a:solidFill>
                          <a:effectLst/>
                          <a:latin typeface="+mn-lt"/>
                        </a:rPr>
                        <a:t>, which is the minimum requirement for a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a:t>
                      </a:r>
                      <a:r>
                        <a:rPr lang="en-US" sz="1200" cap="none" spc="0" dirty="0">
                          <a:solidFill>
                            <a:schemeClr val="tx1"/>
                          </a:solidFill>
                          <a:effectLst/>
                          <a:latin typeface="+mn-lt"/>
                        </a:rPr>
                        <a:t>. The documentation of this version describes all ABAP language elements.</a:t>
                      </a:r>
                    </a:p>
                  </a:txBody>
                  <a:tcPr marL="12162" marR="12162" marT="76150" marB="6081" anchor="ctr"/>
                </a:tc>
                <a:tc>
                  <a:txBody>
                    <a:bodyPr/>
                    <a:lstStyle/>
                    <a:p>
                      <a:pPr algn="ctr" fontAlgn="t">
                        <a:buNone/>
                      </a:pPr>
                      <a:r>
                        <a:rPr lang="en-US" sz="1200" dirty="0">
                          <a:latin typeface="+mn-lt"/>
                        </a:rPr>
                        <a:t>ABAP Platform 2023</a:t>
                      </a:r>
                      <a:br>
                        <a:rPr lang="en-US" sz="1200" dirty="0">
                          <a:latin typeface="+mn-lt"/>
                        </a:rPr>
                      </a:br>
                      <a:r>
                        <a:rPr lang="en-US" sz="1200" dirty="0">
                          <a:latin typeface="+mn-lt"/>
                        </a:rPr>
                        <a:t>(ABAP 7.58)</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cap="none" spc="0" dirty="0">
                          <a:solidFill>
                            <a:schemeClr val="tx1"/>
                          </a:solidFill>
                          <a:effectLst/>
                          <a:latin typeface="+mn-lt"/>
                        </a:rPr>
                        <a:t>6.x, 7.x</a:t>
                      </a:r>
                    </a:p>
                  </a:txBody>
                  <a:tcPr marL="12162" marR="12162" marT="76150" marB="6081" anchor="ctr"/>
                </a:tc>
                <a:extLst>
                  <a:ext uri="{0D108BD9-81ED-4DB2-BD59-A6C34878D82A}">
                    <a16:rowId xmlns:a16="http://schemas.microsoft.com/office/drawing/2014/main" val="2879720910"/>
                  </a:ext>
                </a:extLst>
              </a:tr>
              <a:tr h="1615044">
                <a:tc>
                  <a:txBody>
                    <a:bodyPr/>
                    <a:lstStyle/>
                    <a:p>
                      <a:pPr algn="l" fontAlgn="t">
                        <a:buNone/>
                      </a:pPr>
                      <a:r>
                        <a:rPr lang="en-US" sz="1200" cap="none" spc="0">
                          <a:solidFill>
                            <a:schemeClr val="tx1"/>
                          </a:solidFill>
                          <a:effectLst/>
                          <a:latin typeface="+mn-lt"/>
                          <a:hlinkClick r:id="rId9">
                            <a:extLst>
                              <a:ext uri="{A12FA001-AC4F-418D-AE19-62706E023703}">
                                <ahyp:hlinkClr xmlns:ahyp="http://schemas.microsoft.com/office/drawing/2018/hyperlinkcolor" val="tx"/>
                              </a:ext>
                            </a:extLst>
                          </a:hlinkClick>
                        </a:rPr>
                        <a:t>ABAP for Cloud Development</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11">
                            <a:extLst>
                              <a:ext uri="{A12FA001-AC4F-418D-AE19-62706E023703}">
                                <ahyp:hlinkClr xmlns:ahyp="http://schemas.microsoft.com/office/drawing/2018/hyperlinkcolor" val="tx"/>
                              </a:ext>
                            </a:extLst>
                          </a:hlinkClick>
                        </a:rPr>
                        <a:t>ABAP Cloud</a:t>
                      </a:r>
                      <a:r>
                        <a:rPr lang="en-US" sz="1200" cap="none" spc="0" dirty="0">
                          <a:solidFill>
                            <a:schemeClr val="tx1"/>
                          </a:solidFill>
                          <a:effectLst/>
                          <a:latin typeface="+mn-lt"/>
                        </a:rPr>
                        <a:t>.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most developments can be implemented in methods only, where the stricter syntax rules of classes automatically apply. Almost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For </a:t>
                      </a:r>
                      <a:r>
                        <a:rPr lang="en-US" sz="1200" cap="none" spc="0" dirty="0">
                          <a:solidFill>
                            <a:schemeClr val="tx1"/>
                          </a:solidFill>
                          <a:effectLst/>
                          <a:latin typeface="+mn-lt"/>
                          <a:hlinkClick r:id="rId15">
                            <a:extLst>
                              <a:ext uri="{A12FA001-AC4F-418D-AE19-62706E023703}">
                                <ahyp:hlinkClr xmlns:ahyp="http://schemas.microsoft.com/office/drawing/2018/hyperlinkcolor" val="tx"/>
                              </a:ext>
                            </a:extLst>
                          </a:hlinkClick>
                        </a:rPr>
                        <a:t>ABAP SQL</a:t>
                      </a:r>
                      <a:r>
                        <a:rPr lang="en-US" sz="1200" cap="none" spc="0" dirty="0">
                          <a:solidFill>
                            <a:schemeClr val="tx1"/>
                          </a:solidFill>
                          <a:effectLst/>
                          <a:latin typeface="+mn-lt"/>
                        </a:rPr>
                        <a:t>, the most </a:t>
                      </a:r>
                      <a:r>
                        <a:rPr lang="en-US" sz="1200" cap="none" spc="0" dirty="0">
                          <a:solidFill>
                            <a:schemeClr val="tx1"/>
                          </a:solidFill>
                          <a:effectLst/>
                          <a:latin typeface="+mn-lt"/>
                          <a:hlinkClick r:id="rId16">
                            <a:extLst>
                              <a:ext uri="{A12FA001-AC4F-418D-AE19-62706E023703}">
                                <ahyp:hlinkClr xmlns:ahyp="http://schemas.microsoft.com/office/drawing/2018/hyperlinkcolor" val="tx"/>
                              </a:ext>
                            </a:extLst>
                          </a:hlinkClick>
                        </a:rPr>
                        <a:t>strict syntax check mode</a:t>
                      </a:r>
                      <a:r>
                        <a:rPr lang="en-US" sz="1200" cap="none" spc="0" dirty="0">
                          <a:solidFill>
                            <a:schemeClr val="tx1"/>
                          </a:solidFill>
                          <a:effectLst/>
                          <a:latin typeface="+mn-lt"/>
                        </a:rPr>
                        <a:t> currently available is applied. </a:t>
                      </a:r>
                      <a:r>
                        <a:rPr lang="en-US" sz="1200" cap="none" spc="0" dirty="0">
                          <a:solidFill>
                            <a:schemeClr val="tx1"/>
                          </a:solidFill>
                          <a:effectLst/>
                          <a:latin typeface="+mn-lt"/>
                          <a:hlinkClick r:id="rId17">
                            <a:extLst>
                              <a:ext uri="{A12FA001-AC4F-418D-AE19-62706E023703}">
                                <ahyp:hlinkClr xmlns:ahyp="http://schemas.microsoft.com/office/drawing/2018/hyperlinkcolor" val="tx"/>
                              </a:ext>
                            </a:extLst>
                          </a:hlinkClick>
                        </a:rPr>
                        <a:t>Client isolation</a:t>
                      </a:r>
                      <a:r>
                        <a:rPr lang="en-US" sz="1200" cap="none" spc="0" dirty="0">
                          <a:solidFill>
                            <a:schemeClr val="tx1"/>
                          </a:solidFill>
                          <a:effectLst/>
                          <a:latin typeface="+mn-lt"/>
                        </a:rPr>
                        <a:t> is enforced. The documentation for ABAP for Cloud Development is a restricted version of the full documentation.</a:t>
                      </a:r>
                    </a:p>
                  </a:txBody>
                  <a:tcPr marL="12162" marR="12162" marT="76150" marB="6081" anchor="ctr"/>
                </a:tc>
                <a:tc>
                  <a:txBody>
                    <a:bodyPr/>
                    <a:lstStyle/>
                    <a:p>
                      <a:pPr algn="ctr" fontAlgn="t">
                        <a:buNone/>
                      </a:pPr>
                      <a:r>
                        <a:rPr lang="en-US" sz="1200" cap="none" spc="0" dirty="0">
                          <a:solidFill>
                            <a:schemeClr val="tx1"/>
                          </a:solidFill>
                          <a:effectLst/>
                          <a:latin typeface="+mn-lt"/>
                        </a:rPr>
                        <a:t>Restricted version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3050372429"/>
                  </a:ext>
                </a:extLst>
              </a:tr>
              <a:tr h="1806182">
                <a:tc>
                  <a:txBody>
                    <a:bodyPr/>
                    <a:lstStyle/>
                    <a:p>
                      <a:pPr algn="l" fontAlgn="t">
                        <a:buNone/>
                      </a:pPr>
                      <a:r>
                        <a:rPr lang="en-US" sz="1200" cap="none" spc="0" dirty="0">
                          <a:solidFill>
                            <a:schemeClr val="tx1"/>
                          </a:solidFill>
                          <a:effectLst/>
                          <a:latin typeface="+mn-lt"/>
                          <a:hlinkClick r:id="rId18">
                            <a:extLst>
                              <a:ext uri="{A12FA001-AC4F-418D-AE19-62706E023703}">
                                <ahyp:hlinkClr xmlns:ahyp="http://schemas.microsoft.com/office/drawing/2018/hyperlinkcolor" val="tx"/>
                              </a:ext>
                            </a:extLst>
                          </a:hlinkClick>
                        </a:rPr>
                        <a:t>ABAP for Key Users</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intended for the secure implementation of enhancements by key users within the scope of enhancement options provided by SAP. ABAP for Key Users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where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enhancements can be implemented in methods only, where the stricter syntax rules for classes automatically apply and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ABAP for Key Users is not supported by the ABAP keyword documentation. Only ABAP syntax diagrams with a short explanation are shown. For more information, see </a:t>
                      </a:r>
                      <a:r>
                        <a:rPr lang="en-US" sz="1200" cap="none" spc="0" dirty="0">
                          <a:solidFill>
                            <a:schemeClr val="tx1"/>
                          </a:solidFill>
                          <a:effectLst/>
                          <a:latin typeface="+mn-lt"/>
                          <a:hlinkClick r:id="rId19">
                            <a:extLst>
                              <a:ext uri="{A12FA001-AC4F-418D-AE19-62706E023703}">
                                <ahyp:hlinkClr xmlns:ahyp="http://schemas.microsoft.com/office/drawing/2018/hyperlinkcolor" val="tx"/>
                              </a:ext>
                            </a:extLst>
                          </a:hlinkClick>
                        </a:rPr>
                        <a:t>Key User Extensibility</a:t>
                      </a:r>
                      <a:r>
                        <a:rPr lang="en-US" sz="1200" cap="none" spc="0" dirty="0">
                          <a:solidFill>
                            <a:schemeClr val="tx1"/>
                          </a:solidFill>
                          <a:effectLst/>
                          <a:latin typeface="+mn-lt"/>
                        </a:rPr>
                        <a:t>.</a:t>
                      </a:r>
                    </a:p>
                  </a:txBody>
                  <a:tcPr marL="12162" marR="12162" marT="76150" marB="6081" anchor="ctr"/>
                </a:tc>
                <a:tc>
                  <a:txBody>
                    <a:bodyPr/>
                    <a:lstStyle/>
                    <a:p>
                      <a:pPr algn="ctr" fontAlgn="t">
                        <a:buNone/>
                      </a:pPr>
                      <a:r>
                        <a:rPr lang="en-US" sz="1200" cap="none" spc="0" dirty="0">
                          <a:solidFill>
                            <a:schemeClr val="tx1"/>
                          </a:solidFill>
                          <a:effectLst/>
                          <a:latin typeface="+mn-lt"/>
                        </a:rPr>
                        <a:t>Restricted language elements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2797633518"/>
                  </a:ext>
                </a:extLst>
              </a:tr>
            </a:tbl>
          </a:graphicData>
        </a:graphic>
      </p:graphicFrame>
    </p:spTree>
    <p:extLst>
      <p:ext uri="{BB962C8B-B14F-4D97-AF65-F5344CB8AC3E}">
        <p14:creationId xmlns:p14="http://schemas.microsoft.com/office/powerpoint/2010/main" val="2574324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F4C-0394-638B-2E59-71F8E7191A77}"/>
              </a:ext>
            </a:extLst>
          </p:cNvPr>
          <p:cNvSpPr>
            <a:spLocks noGrp="1"/>
          </p:cNvSpPr>
          <p:nvPr>
            <p:ph type="title"/>
          </p:nvPr>
        </p:nvSpPr>
        <p:spPr/>
        <p:txBody>
          <a:bodyPr/>
          <a:lstStyle/>
          <a:p>
            <a:r>
              <a:rPr lang="en-US"/>
              <a:t>ABAP Specific Migration </a:t>
            </a:r>
            <a:r>
              <a:rPr lang="en-US" dirty="0"/>
              <a:t>Challenges</a:t>
            </a:r>
          </a:p>
        </p:txBody>
      </p:sp>
      <p:graphicFrame>
        <p:nvGraphicFramePr>
          <p:cNvPr id="4" name="Content Placeholder 3">
            <a:extLst>
              <a:ext uri="{FF2B5EF4-FFF2-40B4-BE49-F238E27FC236}">
                <a16:creationId xmlns:a16="http://schemas.microsoft.com/office/drawing/2014/main" id="{5BAD386F-8C9D-6E2E-9C02-0C91FABB1866}"/>
              </a:ext>
            </a:extLst>
          </p:cNvPr>
          <p:cNvGraphicFramePr>
            <a:graphicFrameLocks noGrp="1"/>
          </p:cNvGraphicFramePr>
          <p:nvPr>
            <p:ph idx="1"/>
            <p:extLst>
              <p:ext uri="{D42A27DB-BD31-4B8C-83A1-F6EECF244321}">
                <p14:modId xmlns:p14="http://schemas.microsoft.com/office/powerpoint/2010/main" val="1985063960"/>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8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4BCA9-B606-7FA8-31DC-8D99B4EE7991}"/>
              </a:ext>
            </a:extLst>
          </p:cNvPr>
          <p:cNvSpPr>
            <a:spLocks noGrp="1"/>
          </p:cNvSpPr>
          <p:nvPr>
            <p:ph type="title"/>
          </p:nvPr>
        </p:nvSpPr>
        <p:spPr/>
        <p:txBody>
          <a:bodyPr/>
          <a:lstStyle/>
          <a:p>
            <a:r>
              <a:rPr lang="en-US" dirty="0"/>
              <a:t>SAP Development Stack</a:t>
            </a:r>
          </a:p>
        </p:txBody>
      </p:sp>
      <p:sp>
        <p:nvSpPr>
          <p:cNvPr id="5" name="Text Placeholder 4">
            <a:extLst>
              <a:ext uri="{FF2B5EF4-FFF2-40B4-BE49-F238E27FC236}">
                <a16:creationId xmlns:a16="http://schemas.microsoft.com/office/drawing/2014/main" id="{D9B9DD9E-74BE-3AE9-09EC-C30485AF18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479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C767-0EF5-5D97-15B2-B2061A075B78}"/>
              </a:ext>
            </a:extLst>
          </p:cNvPr>
          <p:cNvSpPr>
            <a:spLocks noGrp="1"/>
          </p:cNvSpPr>
          <p:nvPr>
            <p:ph type="title"/>
          </p:nvPr>
        </p:nvSpPr>
        <p:spPr/>
        <p:txBody>
          <a:bodyPr/>
          <a:lstStyle/>
          <a:p>
            <a:r>
              <a:rPr lang="en-US" dirty="0"/>
              <a:t>SAP Development Stack</a:t>
            </a:r>
          </a:p>
        </p:txBody>
      </p:sp>
      <p:sp>
        <p:nvSpPr>
          <p:cNvPr id="5" name="Rectangle: Rounded Corners 4">
            <a:extLst>
              <a:ext uri="{FF2B5EF4-FFF2-40B4-BE49-F238E27FC236}">
                <a16:creationId xmlns:a16="http://schemas.microsoft.com/office/drawing/2014/main" id="{BFD12BFA-6C80-B2F6-53AE-8269C6F2861E}"/>
              </a:ext>
            </a:extLst>
          </p:cNvPr>
          <p:cNvSpPr/>
          <p:nvPr/>
        </p:nvSpPr>
        <p:spPr>
          <a:xfrm>
            <a:off x="447675" y="1490659"/>
            <a:ext cx="3133726"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Core Technologies</a:t>
            </a:r>
          </a:p>
          <a:p>
            <a:pPr marL="285750" indent="-285750">
              <a:spcBef>
                <a:spcPts val="0"/>
              </a:spcBef>
              <a:spcAft>
                <a:spcPts val="600"/>
              </a:spcAft>
              <a:buFont typeface="Arial" panose="020B0604020202020204" pitchFamily="34" charset="0"/>
              <a:buChar char="•"/>
            </a:pPr>
            <a:r>
              <a:rPr lang="en-US" sz="1400" dirty="0">
                <a:solidFill>
                  <a:schemeClr val="tx1"/>
                </a:solidFill>
              </a:rPr>
              <a:t>SAP </a:t>
            </a:r>
            <a:r>
              <a:rPr lang="en-US" sz="1400" dirty="0" err="1">
                <a:solidFill>
                  <a:schemeClr val="tx1"/>
                </a:solidFill>
              </a:rPr>
              <a:t>Netweaver</a:t>
            </a:r>
            <a:r>
              <a:rPr lang="en-US" sz="1400" dirty="0">
                <a:solidFill>
                  <a:schemeClr val="tx1"/>
                </a:solidFill>
              </a:rPr>
              <a:t> (legacy)</a:t>
            </a:r>
          </a:p>
          <a:p>
            <a:pPr marL="285750" indent="-285750">
              <a:spcBef>
                <a:spcPts val="0"/>
              </a:spcBef>
              <a:spcAft>
                <a:spcPts val="600"/>
              </a:spcAft>
              <a:buFont typeface="Arial" panose="020B0604020202020204" pitchFamily="34" charset="0"/>
              <a:buChar char="•"/>
            </a:pPr>
            <a:r>
              <a:rPr lang="en-US" sz="1400" dirty="0">
                <a:solidFill>
                  <a:schemeClr val="tx1"/>
                </a:solidFill>
              </a:rPr>
              <a:t>SAP ABAP Platform</a:t>
            </a:r>
          </a:p>
          <a:p>
            <a:pPr marL="285750" indent="-285750">
              <a:spcBef>
                <a:spcPts val="0"/>
              </a:spcBef>
              <a:spcAft>
                <a:spcPts val="600"/>
              </a:spcAft>
              <a:buFont typeface="Arial" panose="020B0604020202020204" pitchFamily="34" charset="0"/>
              <a:buChar char="•"/>
            </a:pPr>
            <a:r>
              <a:rPr lang="en-US" sz="1400" dirty="0">
                <a:solidFill>
                  <a:schemeClr val="tx1"/>
                </a:solidFill>
              </a:rPr>
              <a:t>SAP HANA Database</a:t>
            </a:r>
          </a:p>
          <a:p>
            <a:pPr marL="285750" indent="-285750">
              <a:spcBef>
                <a:spcPts val="0"/>
              </a:spcBef>
              <a:spcAft>
                <a:spcPts val="600"/>
              </a:spcAft>
              <a:buFont typeface="Arial" panose="020B0604020202020204" pitchFamily="34" charset="0"/>
              <a:buChar char="•"/>
            </a:pPr>
            <a:r>
              <a:rPr lang="en-US" sz="1400" dirty="0">
                <a:solidFill>
                  <a:schemeClr val="tx1"/>
                </a:solidFill>
              </a:rPr>
              <a:t>SAP Fiori Elements </a:t>
            </a:r>
          </a:p>
          <a:p>
            <a:pPr marL="285750" indent="-285750">
              <a:spcBef>
                <a:spcPts val="0"/>
              </a:spcBef>
              <a:spcAft>
                <a:spcPts val="600"/>
              </a:spcAft>
              <a:buFont typeface="Arial" panose="020B0604020202020204" pitchFamily="34" charset="0"/>
              <a:buChar char="•"/>
            </a:pPr>
            <a:r>
              <a:rPr lang="en-US" sz="1400" dirty="0">
                <a:solidFill>
                  <a:schemeClr val="tx1"/>
                </a:solidFill>
              </a:rPr>
              <a:t>OData Services</a:t>
            </a:r>
          </a:p>
          <a:p>
            <a:pPr marL="285750" indent="-285750">
              <a:spcBef>
                <a:spcPts val="0"/>
              </a:spcBef>
              <a:spcAft>
                <a:spcPts val="600"/>
              </a:spcAft>
              <a:buFont typeface="Arial" panose="020B0604020202020204" pitchFamily="34" charset="0"/>
              <a:buChar char="•"/>
            </a:pPr>
            <a:r>
              <a:rPr lang="en-US" sz="1400" dirty="0">
                <a:solidFill>
                  <a:schemeClr val="tx1"/>
                </a:solidFill>
              </a:rPr>
              <a:t>Core Data Services</a:t>
            </a:r>
          </a:p>
        </p:txBody>
      </p:sp>
      <p:sp>
        <p:nvSpPr>
          <p:cNvPr id="6" name="Rectangle: Rounded Corners 5">
            <a:extLst>
              <a:ext uri="{FF2B5EF4-FFF2-40B4-BE49-F238E27FC236}">
                <a16:creationId xmlns:a16="http://schemas.microsoft.com/office/drawing/2014/main" id="{4F01301E-7438-BFF3-5247-BECFB7C9E332}"/>
              </a:ext>
            </a:extLst>
          </p:cNvPr>
          <p:cNvSpPr/>
          <p:nvPr/>
        </p:nvSpPr>
        <p:spPr>
          <a:xfrm>
            <a:off x="457197" y="4533900"/>
            <a:ext cx="5267328" cy="183832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0"/>
              </a:spcBef>
              <a:spcAft>
                <a:spcPts val="600"/>
              </a:spcAft>
            </a:pPr>
            <a:r>
              <a:rPr lang="en-US" b="1" dirty="0">
                <a:solidFill>
                  <a:schemeClr val="tx1"/>
                </a:solidFill>
              </a:rPr>
              <a:t>Development Tools</a:t>
            </a:r>
          </a:p>
          <a:p>
            <a:pPr marL="285750" indent="-285750">
              <a:spcBef>
                <a:spcPts val="0"/>
              </a:spcBef>
              <a:spcAft>
                <a:spcPts val="600"/>
              </a:spcAft>
              <a:buFont typeface="Arial" panose="020B0604020202020204" pitchFamily="34" charset="0"/>
              <a:buChar char="•"/>
            </a:pPr>
            <a:r>
              <a:rPr lang="en-US" sz="1400" dirty="0">
                <a:solidFill>
                  <a:schemeClr val="tx1"/>
                </a:solidFill>
              </a:rPr>
              <a:t>SAP UI (SE80)</a:t>
            </a:r>
          </a:p>
          <a:p>
            <a:pPr marL="285750" indent="-285750">
              <a:spcBef>
                <a:spcPts val="0"/>
              </a:spcBef>
              <a:spcAft>
                <a:spcPts val="600"/>
              </a:spcAft>
              <a:buFont typeface="Arial" panose="020B0604020202020204" pitchFamily="34" charset="0"/>
              <a:buChar char="•"/>
            </a:pPr>
            <a:r>
              <a:rPr lang="en-US" sz="1400" dirty="0">
                <a:solidFill>
                  <a:schemeClr val="tx1"/>
                </a:solidFill>
              </a:rPr>
              <a:t>SAP Fiori Tools - Visual Studio Code</a:t>
            </a:r>
          </a:p>
          <a:p>
            <a:pPr marL="285750" indent="-285750">
              <a:spcBef>
                <a:spcPts val="0"/>
              </a:spcBef>
              <a:spcAft>
                <a:spcPts val="600"/>
              </a:spcAft>
              <a:buFont typeface="Arial" panose="020B0604020202020204" pitchFamily="34" charset="0"/>
              <a:buChar char="•"/>
            </a:pPr>
            <a:r>
              <a:rPr lang="en-US" sz="1400" dirty="0">
                <a:solidFill>
                  <a:schemeClr val="tx1"/>
                </a:solidFill>
              </a:rPr>
              <a:t>Eclipse with ABAP Development Tools (ADT)</a:t>
            </a:r>
          </a:p>
          <a:p>
            <a:pPr marL="285750" indent="-285750">
              <a:spcAft>
                <a:spcPts val="600"/>
              </a:spcAft>
              <a:buFont typeface="Arial" panose="020B0604020202020204" pitchFamily="34" charset="0"/>
              <a:buChar char="•"/>
            </a:pPr>
            <a:r>
              <a:rPr lang="en-US" sz="1400" dirty="0">
                <a:solidFill>
                  <a:schemeClr val="tx1"/>
                </a:solidFill>
              </a:rPr>
              <a:t>SAP Business Application Studio (Cloud)</a:t>
            </a:r>
          </a:p>
        </p:txBody>
      </p:sp>
      <p:sp>
        <p:nvSpPr>
          <p:cNvPr id="7" name="Rectangle: Rounded Corners 6">
            <a:extLst>
              <a:ext uri="{FF2B5EF4-FFF2-40B4-BE49-F238E27FC236}">
                <a16:creationId xmlns:a16="http://schemas.microsoft.com/office/drawing/2014/main" id="{8BB635D3-FF22-8978-FA19-DF9C729E5297}"/>
              </a:ext>
            </a:extLst>
          </p:cNvPr>
          <p:cNvSpPr/>
          <p:nvPr/>
        </p:nvSpPr>
        <p:spPr>
          <a:xfrm>
            <a:off x="3802296" y="1523999"/>
            <a:ext cx="4720758" cy="266699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r>
              <a:rPr lang="en-US" b="1" dirty="0">
                <a:solidFill>
                  <a:schemeClr val="tx1"/>
                </a:solidFill>
              </a:rPr>
              <a:t>SAP Business Technology Platform</a:t>
            </a:r>
          </a:p>
          <a:p>
            <a:pPr marL="285750" indent="-285750">
              <a:spcBef>
                <a:spcPts val="0"/>
              </a:spcBef>
              <a:spcAft>
                <a:spcPts val="600"/>
              </a:spcAft>
              <a:buFont typeface="Arial" panose="020B0604020202020204" pitchFamily="34" charset="0"/>
              <a:buChar char="•"/>
            </a:pPr>
            <a:r>
              <a:rPr lang="en-US" sz="1400" dirty="0">
                <a:solidFill>
                  <a:schemeClr val="tx1"/>
                </a:solidFill>
              </a:rPr>
              <a:t>SAP Cloud Application Programming Model (CAP)</a:t>
            </a:r>
          </a:p>
          <a:p>
            <a:pPr marL="285750" indent="-285750">
              <a:spcBef>
                <a:spcPts val="0"/>
              </a:spcBef>
              <a:spcAft>
                <a:spcPts val="600"/>
              </a:spcAft>
              <a:buFont typeface="Arial" panose="020B0604020202020204" pitchFamily="34" charset="0"/>
              <a:buChar char="•"/>
            </a:pPr>
            <a:r>
              <a:rPr lang="en-US" sz="1400" dirty="0">
                <a:solidFill>
                  <a:schemeClr val="tx1"/>
                </a:solidFill>
              </a:rPr>
              <a:t>SAP Integration Suite</a:t>
            </a:r>
          </a:p>
          <a:p>
            <a:pPr marL="285750" indent="-285750">
              <a:spcBef>
                <a:spcPts val="0"/>
              </a:spcBef>
              <a:spcAft>
                <a:spcPts val="600"/>
              </a:spcAft>
              <a:buFont typeface="Arial" panose="020B0604020202020204" pitchFamily="34" charset="0"/>
              <a:buChar char="•"/>
            </a:pPr>
            <a:r>
              <a:rPr lang="en-US" sz="1400" dirty="0">
                <a:solidFill>
                  <a:schemeClr val="tx1"/>
                </a:solidFill>
              </a:rPr>
              <a:t>SAP Extension Suite</a:t>
            </a:r>
          </a:p>
          <a:p>
            <a:pPr marL="285750" indent="-285750">
              <a:spcBef>
                <a:spcPts val="0"/>
              </a:spcBef>
              <a:spcAft>
                <a:spcPts val="600"/>
              </a:spcAft>
              <a:buFont typeface="Arial" panose="020B0604020202020204" pitchFamily="34" charset="0"/>
              <a:buChar char="•"/>
            </a:pPr>
            <a:r>
              <a:rPr lang="en-US" sz="1400" dirty="0">
                <a:solidFill>
                  <a:schemeClr val="tx1"/>
                </a:solidFill>
              </a:rPr>
              <a:t>SAP Identity Authentication &amp; Authorization</a:t>
            </a:r>
          </a:p>
          <a:p>
            <a:pPr marL="285750" indent="-285750">
              <a:spcBef>
                <a:spcPts val="0"/>
              </a:spcBef>
              <a:spcAft>
                <a:spcPts val="600"/>
              </a:spcAft>
              <a:buFont typeface="Arial" panose="020B0604020202020204" pitchFamily="34" charset="0"/>
              <a:buChar char="•"/>
            </a:pPr>
            <a:r>
              <a:rPr lang="en-US" sz="1400" dirty="0">
                <a:solidFill>
                  <a:schemeClr val="tx1"/>
                </a:solidFill>
              </a:rPr>
              <a:t>SAP Analytics Cloud (SAC)</a:t>
            </a:r>
          </a:p>
          <a:p>
            <a:pPr marL="285750" indent="-285750">
              <a:spcBef>
                <a:spcPts val="0"/>
              </a:spcBef>
              <a:spcAft>
                <a:spcPts val="600"/>
              </a:spcAft>
              <a:buFont typeface="Arial" panose="020B0604020202020204" pitchFamily="34" charset="0"/>
              <a:buChar char="•"/>
            </a:pPr>
            <a:r>
              <a:rPr lang="it-IT" sz="1400" dirty="0">
                <a:solidFill>
                  <a:schemeClr val="tx1"/>
                </a:solidFill>
              </a:rPr>
              <a:t>SAP AI Core &amp; AI </a:t>
            </a:r>
            <a:r>
              <a:rPr lang="it-IT" sz="1400" dirty="0" err="1">
                <a:solidFill>
                  <a:schemeClr val="tx1"/>
                </a:solidFill>
              </a:rPr>
              <a:t>Launchpad</a:t>
            </a:r>
            <a:endParaRPr lang="en-US" sz="1400" dirty="0">
              <a:solidFill>
                <a:schemeClr val="tx1"/>
              </a:solidFill>
            </a:endParaRPr>
          </a:p>
          <a:p>
            <a:pPr marL="285750" indent="-285750">
              <a:spcBef>
                <a:spcPts val="0"/>
              </a:spcBef>
              <a:spcAft>
                <a:spcPts val="600"/>
              </a:spcAft>
              <a:buFont typeface="Arial" panose="020B0604020202020204" pitchFamily="34" charset="0"/>
              <a:buChar char="•"/>
            </a:pPr>
            <a:endParaRPr lang="en-US" sz="1600" dirty="0">
              <a:solidFill>
                <a:schemeClr val="tx1"/>
              </a:solidFill>
            </a:endParaRPr>
          </a:p>
        </p:txBody>
      </p:sp>
      <p:sp>
        <p:nvSpPr>
          <p:cNvPr id="8" name="Rectangle: Rounded Corners 7">
            <a:extLst>
              <a:ext uri="{FF2B5EF4-FFF2-40B4-BE49-F238E27FC236}">
                <a16:creationId xmlns:a16="http://schemas.microsoft.com/office/drawing/2014/main" id="{5663F1A8-6337-D620-8CA3-704F387F1782}"/>
              </a:ext>
            </a:extLst>
          </p:cNvPr>
          <p:cNvSpPr/>
          <p:nvPr/>
        </p:nvSpPr>
        <p:spPr>
          <a:xfrm>
            <a:off x="6296025" y="4533900"/>
            <a:ext cx="5438775" cy="183832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0"/>
              </a:spcBef>
              <a:spcAft>
                <a:spcPts val="600"/>
              </a:spcAft>
            </a:pPr>
            <a:r>
              <a:rPr lang="en-US" b="1" dirty="0">
                <a:solidFill>
                  <a:schemeClr val="tx1"/>
                </a:solidFill>
              </a:rPr>
              <a:t>DevOps and CI/CD Tools</a:t>
            </a:r>
          </a:p>
          <a:p>
            <a:pPr marL="285750" indent="-285750">
              <a:spcBef>
                <a:spcPts val="0"/>
              </a:spcBef>
              <a:spcAft>
                <a:spcPts val="600"/>
              </a:spcAft>
              <a:buFont typeface="Arial" panose="020B0604020202020204" pitchFamily="34" charset="0"/>
              <a:buChar char="•"/>
            </a:pPr>
            <a:r>
              <a:rPr lang="en-US" sz="1400" dirty="0">
                <a:solidFill>
                  <a:schemeClr val="tx1"/>
                </a:solidFill>
              </a:rPr>
              <a:t>Git Integration (</a:t>
            </a:r>
            <a:r>
              <a:rPr lang="en-US" sz="1400" dirty="0" err="1">
                <a:solidFill>
                  <a:schemeClr val="tx1"/>
                </a:solidFill>
              </a:rPr>
              <a:t>abapGit</a:t>
            </a:r>
            <a:r>
              <a:rPr lang="en-US" sz="1400" dirty="0">
                <a:solidFill>
                  <a:schemeClr val="tx1"/>
                </a:solidFill>
              </a:rPr>
              <a:t>)</a:t>
            </a:r>
          </a:p>
          <a:p>
            <a:pPr marL="285750" indent="-285750">
              <a:spcBef>
                <a:spcPts val="0"/>
              </a:spcBef>
              <a:spcAft>
                <a:spcPts val="600"/>
              </a:spcAft>
              <a:buFont typeface="Arial" panose="020B0604020202020204" pitchFamily="34" charset="0"/>
              <a:buChar char="•"/>
            </a:pPr>
            <a:r>
              <a:rPr lang="en-US" sz="1400" dirty="0">
                <a:solidFill>
                  <a:schemeClr val="tx1"/>
                </a:solidFill>
              </a:rPr>
              <a:t>Jenkins/GitHub Actions</a:t>
            </a:r>
          </a:p>
          <a:p>
            <a:pPr marL="285750" indent="-285750">
              <a:spcBef>
                <a:spcPts val="0"/>
              </a:spcBef>
              <a:spcAft>
                <a:spcPts val="600"/>
              </a:spcAft>
              <a:buFont typeface="Arial" panose="020B0604020202020204" pitchFamily="34" charset="0"/>
              <a:buChar char="•"/>
            </a:pPr>
            <a:r>
              <a:rPr lang="en-US" sz="1400" dirty="0">
                <a:solidFill>
                  <a:schemeClr val="tx1"/>
                </a:solidFill>
              </a:rPr>
              <a:t>Transport Management System</a:t>
            </a:r>
          </a:p>
          <a:p>
            <a:pPr marL="285750" indent="-285750">
              <a:spcBef>
                <a:spcPts val="0"/>
              </a:spcBef>
              <a:spcAft>
                <a:spcPts val="600"/>
              </a:spcAft>
              <a:buFont typeface="Arial" panose="020B0604020202020204" pitchFamily="34" charset="0"/>
              <a:buChar char="•"/>
            </a:pPr>
            <a:r>
              <a:rPr lang="en-US" sz="1400" dirty="0">
                <a:solidFill>
                  <a:schemeClr val="tx1"/>
                </a:solidFill>
              </a:rPr>
              <a:t>SAP Cloud Transport Management</a:t>
            </a:r>
          </a:p>
        </p:txBody>
      </p:sp>
      <p:sp>
        <p:nvSpPr>
          <p:cNvPr id="9" name="Rectangle: Rounded Corners 8">
            <a:extLst>
              <a:ext uri="{FF2B5EF4-FFF2-40B4-BE49-F238E27FC236}">
                <a16:creationId xmlns:a16="http://schemas.microsoft.com/office/drawing/2014/main" id="{10868B64-0C7E-7B1E-F052-29153D4B7761}"/>
              </a:ext>
            </a:extLst>
          </p:cNvPr>
          <p:cNvSpPr/>
          <p:nvPr/>
        </p:nvSpPr>
        <p:spPr>
          <a:xfrm>
            <a:off x="8743950" y="1490659"/>
            <a:ext cx="2986087"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APIs &amp; SDKs</a:t>
            </a:r>
          </a:p>
          <a:p>
            <a:pPr marL="285750" indent="-285750">
              <a:spcBef>
                <a:spcPts val="0"/>
              </a:spcBef>
              <a:spcAft>
                <a:spcPts val="600"/>
              </a:spcAft>
              <a:buFont typeface="Arial" panose="020B0604020202020204" pitchFamily="34" charset="0"/>
              <a:buChar char="•"/>
            </a:pPr>
            <a:r>
              <a:rPr lang="en-US" sz="1400" dirty="0">
                <a:solidFill>
                  <a:schemeClr val="tx1"/>
                </a:solidFill>
              </a:rPr>
              <a:t>SAP API Business Hub</a:t>
            </a:r>
          </a:p>
          <a:p>
            <a:pPr marL="285750" indent="-285750">
              <a:spcBef>
                <a:spcPts val="0"/>
              </a:spcBef>
              <a:spcAft>
                <a:spcPts val="600"/>
              </a:spcAft>
              <a:buFont typeface="Arial" panose="020B0604020202020204" pitchFamily="34" charset="0"/>
              <a:buChar char="•"/>
            </a:pPr>
            <a:r>
              <a:rPr lang="en-US" sz="1400" dirty="0">
                <a:solidFill>
                  <a:schemeClr val="tx1"/>
                </a:solidFill>
              </a:rPr>
              <a:t>SAP Mobile Services SDKs</a:t>
            </a:r>
          </a:p>
          <a:p>
            <a:pPr marL="285750" indent="-285750">
              <a:spcBef>
                <a:spcPts val="0"/>
              </a:spcBef>
              <a:spcAft>
                <a:spcPts val="600"/>
              </a:spcAft>
              <a:buFont typeface="Arial" panose="020B0604020202020204" pitchFamily="34" charset="0"/>
              <a:buChar char="•"/>
            </a:pPr>
            <a:r>
              <a:rPr lang="en-US" sz="1400" dirty="0">
                <a:solidFill>
                  <a:schemeClr val="tx1"/>
                </a:solidFill>
              </a:rPr>
              <a:t>SAP Graph</a:t>
            </a:r>
          </a:p>
          <a:p>
            <a:pPr marL="285750" indent="-285750">
              <a:spcBef>
                <a:spcPts val="0"/>
              </a:spcBef>
              <a:spcAft>
                <a:spcPts val="600"/>
              </a:spcAft>
              <a:buFont typeface="Arial" panose="020B0604020202020204" pitchFamily="34" charset="0"/>
              <a:buChar char="•"/>
            </a:pPr>
            <a:r>
              <a:rPr lang="en-US" sz="1400" dirty="0">
                <a:solidFill>
                  <a:schemeClr val="tx1"/>
                </a:solidFill>
              </a:rPr>
              <a:t>SAP Event Mesh</a:t>
            </a:r>
          </a:p>
        </p:txBody>
      </p:sp>
    </p:spTree>
    <p:extLst>
      <p:ext uri="{BB962C8B-B14F-4D97-AF65-F5344CB8AC3E}">
        <p14:creationId xmlns:p14="http://schemas.microsoft.com/office/powerpoint/2010/main" val="222720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pPr>
              <a:lnSpc>
                <a:spcPct val="90000"/>
              </a:lnSpc>
            </a:pPr>
            <a:r>
              <a:rPr lang="en-US" dirty="0"/>
              <a:t>ABAP Development</a:t>
            </a:r>
          </a:p>
        </p:txBody>
      </p:sp>
      <p:graphicFrame>
        <p:nvGraphicFramePr>
          <p:cNvPr id="5" name="Content Placeholder 2">
            <a:extLst>
              <a:ext uri="{FF2B5EF4-FFF2-40B4-BE49-F238E27FC236}">
                <a16:creationId xmlns:a16="http://schemas.microsoft.com/office/drawing/2014/main" id="{84D87292-1CA0-B8C1-FF27-26C386E17DC4}"/>
              </a:ext>
            </a:extLst>
          </p:cNvPr>
          <p:cNvGraphicFramePr>
            <a:graphicFrameLocks noGrp="1"/>
          </p:cNvGraphicFramePr>
          <p:nvPr>
            <p:ph idx="1"/>
            <p:extLst>
              <p:ext uri="{D42A27DB-BD31-4B8C-83A1-F6EECF244321}">
                <p14:modId xmlns:p14="http://schemas.microsoft.com/office/powerpoint/2010/main" val="2684417283"/>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70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49FA-517B-A808-4CF1-1A6DCDEED5BB}"/>
              </a:ext>
            </a:extLst>
          </p:cNvPr>
          <p:cNvSpPr>
            <a:spLocks noGrp="1"/>
          </p:cNvSpPr>
          <p:nvPr>
            <p:ph type="title"/>
          </p:nvPr>
        </p:nvSpPr>
        <p:spPr/>
        <p:txBody>
          <a:bodyPr/>
          <a:lstStyle/>
          <a:p>
            <a:r>
              <a:rPr lang="en-US" dirty="0"/>
              <a:t>ABAP Evolution</a:t>
            </a:r>
          </a:p>
        </p:txBody>
      </p:sp>
      <p:sp>
        <p:nvSpPr>
          <p:cNvPr id="3" name="Content Placeholder 2">
            <a:extLst>
              <a:ext uri="{FF2B5EF4-FFF2-40B4-BE49-F238E27FC236}">
                <a16:creationId xmlns:a16="http://schemas.microsoft.com/office/drawing/2014/main" id="{6602DF5A-7BB9-8BD7-86D4-D227A8CAEE95}"/>
              </a:ext>
            </a:extLst>
          </p:cNvPr>
          <p:cNvSpPr>
            <a:spLocks noGrp="1"/>
          </p:cNvSpPr>
          <p:nvPr>
            <p:ph idx="1"/>
          </p:nvPr>
        </p:nvSpPr>
        <p:spPr>
          <a:xfrm>
            <a:off x="457199" y="1376363"/>
            <a:ext cx="11277601" cy="856883"/>
          </a:xfrm>
        </p:spPr>
        <p:txBody>
          <a:bodyPr/>
          <a:lstStyle/>
          <a:p>
            <a:r>
              <a:rPr lang="en-US" dirty="0"/>
              <a:t>ABAP (Advanced Business Application Programming), SAP’s proprietary programming language, has undergone significant evolution since its inception in the 1980s.</a:t>
            </a:r>
          </a:p>
          <a:p>
            <a:pPr marL="565150" lvl="1" indent="-342900"/>
            <a:endParaRPr lang="en-US" dirty="0"/>
          </a:p>
        </p:txBody>
      </p:sp>
      <p:graphicFrame>
        <p:nvGraphicFramePr>
          <p:cNvPr id="4" name="Diagram 3">
            <a:extLst>
              <a:ext uri="{FF2B5EF4-FFF2-40B4-BE49-F238E27FC236}">
                <a16:creationId xmlns:a16="http://schemas.microsoft.com/office/drawing/2014/main" id="{727DA62C-FC2A-C80F-58BA-77E09728413E}"/>
              </a:ext>
            </a:extLst>
          </p:cNvPr>
          <p:cNvGraphicFramePr/>
          <p:nvPr/>
        </p:nvGraphicFramePr>
        <p:xfrm>
          <a:off x="510927" y="2233246"/>
          <a:ext cx="10787188" cy="39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33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7648-90F2-C47F-CEED-F30FABF26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6CBAB-4046-08DA-D48F-FEB82A353234}"/>
              </a:ext>
            </a:extLst>
          </p:cNvPr>
          <p:cNvSpPr>
            <a:spLocks noGrp="1"/>
          </p:cNvSpPr>
          <p:nvPr>
            <p:ph type="title"/>
          </p:nvPr>
        </p:nvSpPr>
        <p:spPr/>
        <p:txBody>
          <a:bodyPr wrap="square" anchor="t">
            <a:normAutofit/>
          </a:bodyPr>
          <a:lstStyle/>
          <a:p>
            <a:pPr>
              <a:lnSpc>
                <a:spcPct val="90000"/>
              </a:lnSpc>
            </a:pPr>
            <a:r>
              <a:rPr lang="en-US" dirty="0"/>
              <a:t>Fiori Development</a:t>
            </a:r>
          </a:p>
        </p:txBody>
      </p:sp>
      <p:graphicFrame>
        <p:nvGraphicFramePr>
          <p:cNvPr id="5" name="Content Placeholder 2">
            <a:extLst>
              <a:ext uri="{FF2B5EF4-FFF2-40B4-BE49-F238E27FC236}">
                <a16:creationId xmlns:a16="http://schemas.microsoft.com/office/drawing/2014/main" id="{04B01A0F-7F21-E8BE-FB6F-53F0979E0C66}"/>
              </a:ext>
            </a:extLst>
          </p:cNvPr>
          <p:cNvGraphicFramePr>
            <a:graphicFrameLocks noGrp="1"/>
          </p:cNvGraphicFramePr>
          <p:nvPr>
            <p:ph idx="1"/>
            <p:extLst>
              <p:ext uri="{D42A27DB-BD31-4B8C-83A1-F6EECF244321}">
                <p14:modId xmlns:p14="http://schemas.microsoft.com/office/powerpoint/2010/main" val="1388761608"/>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37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CI/CD Tools for SAP Development</a:t>
            </a:r>
          </a:p>
        </p:txBody>
      </p:sp>
      <p:graphicFrame>
        <p:nvGraphicFramePr>
          <p:cNvPr id="4" name="Content Placeholder 3">
            <a:extLst>
              <a:ext uri="{FF2B5EF4-FFF2-40B4-BE49-F238E27FC236}">
                <a16:creationId xmlns:a16="http://schemas.microsoft.com/office/drawing/2014/main" id="{9EDE4FD2-BA69-62FA-04E6-3D61189E1579}"/>
              </a:ext>
            </a:extLst>
          </p:cNvPr>
          <p:cNvGraphicFramePr>
            <a:graphicFrameLocks noGrp="1"/>
          </p:cNvGraphicFramePr>
          <p:nvPr>
            <p:ph idx="1"/>
            <p:extLst>
              <p:ext uri="{D42A27DB-BD31-4B8C-83A1-F6EECF244321}">
                <p14:modId xmlns:p14="http://schemas.microsoft.com/office/powerpoint/2010/main" val="1632675266"/>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12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1"/>
            <a:ext cx="11277601" cy="973138"/>
          </a:xfrm>
        </p:spPr>
        <p:txBody>
          <a:bodyPr wrap="square" anchor="ctr">
            <a:normAutofit/>
          </a:bodyPr>
          <a:lstStyle/>
          <a:p>
            <a:r>
              <a:rPr lang="en-US" dirty="0"/>
              <a:t>Recommended </a:t>
            </a:r>
            <a:r>
              <a:rPr dirty="0"/>
              <a:t>SAP Application Security Practices</a:t>
            </a:r>
          </a:p>
        </p:txBody>
      </p:sp>
      <p:graphicFrame>
        <p:nvGraphicFramePr>
          <p:cNvPr id="6" name="Content Placeholder 2">
            <a:extLst>
              <a:ext uri="{FF2B5EF4-FFF2-40B4-BE49-F238E27FC236}">
                <a16:creationId xmlns:a16="http://schemas.microsoft.com/office/drawing/2014/main" id="{88EBF3B3-2B7C-A51F-2920-1CD635E465A3}"/>
              </a:ext>
            </a:extLst>
          </p:cNvPr>
          <p:cNvGraphicFramePr>
            <a:graphicFrameLocks noGrp="1"/>
          </p:cNvGraphicFramePr>
          <p:nvPr>
            <p:ph idx="1"/>
            <p:extLst>
              <p:ext uri="{D42A27DB-BD31-4B8C-83A1-F6EECF244321}">
                <p14:modId xmlns:p14="http://schemas.microsoft.com/office/powerpoint/2010/main" val="2623417529"/>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587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suit, wearing, posing&#10;&#10;Description automatically generated">
            <a:extLst>
              <a:ext uri="{FF2B5EF4-FFF2-40B4-BE49-F238E27FC236}">
                <a16:creationId xmlns:a16="http://schemas.microsoft.com/office/drawing/2014/main" id="{130333E1-C95B-0A7E-350C-23AD89712624}"/>
              </a:ext>
            </a:extLst>
          </p:cNvPr>
          <p:cNvPicPr>
            <a:picLocks noGrp="1" noChangeAspect="1"/>
          </p:cNvPicPr>
          <p:nvPr>
            <p:ph type="pic" sz="quarter" idx="20"/>
          </p:nvPr>
        </p:nvPicPr>
        <p:blipFill rotWithShape="1">
          <a:blip r:embed="rId3"/>
          <a:srcRect l="23092" r="23092"/>
          <a:stretch/>
        </p:blipFill>
        <p:spPr>
          <a:xfrm>
            <a:off x="7086600" y="827365"/>
            <a:ext cx="4360762" cy="5084762"/>
          </a:xfrm>
        </p:spPr>
      </p:pic>
      <p:sp>
        <p:nvSpPr>
          <p:cNvPr id="2" name="Title 1">
            <a:extLst>
              <a:ext uri="{FF2B5EF4-FFF2-40B4-BE49-F238E27FC236}">
                <a16:creationId xmlns:a16="http://schemas.microsoft.com/office/drawing/2014/main" id="{FD362B6A-A852-1C44-24A3-30410C7C76F0}"/>
              </a:ext>
            </a:extLst>
          </p:cNvPr>
          <p:cNvSpPr>
            <a:spLocks noGrp="1"/>
          </p:cNvSpPr>
          <p:nvPr>
            <p:ph type="title"/>
          </p:nvPr>
        </p:nvSpPr>
        <p:spPr>
          <a:xfrm>
            <a:off x="457200" y="152401"/>
            <a:ext cx="6388100" cy="973138"/>
          </a:xfrm>
        </p:spPr>
        <p:txBody>
          <a:bodyPr/>
          <a:lstStyle/>
          <a:p>
            <a:r>
              <a:rPr lang="en-US" dirty="0"/>
              <a:t>Agenda</a:t>
            </a:r>
          </a:p>
        </p:txBody>
      </p:sp>
      <p:sp>
        <p:nvSpPr>
          <p:cNvPr id="3" name="Content Placeholder 2">
            <a:extLst>
              <a:ext uri="{FF2B5EF4-FFF2-40B4-BE49-F238E27FC236}">
                <a16:creationId xmlns:a16="http://schemas.microsoft.com/office/drawing/2014/main" id="{4E8330AB-A609-71E8-204D-8CE83295DD41}"/>
              </a:ext>
            </a:extLst>
          </p:cNvPr>
          <p:cNvSpPr>
            <a:spLocks noGrp="1"/>
          </p:cNvSpPr>
          <p:nvPr>
            <p:ph idx="1"/>
          </p:nvPr>
        </p:nvSpPr>
        <p:spPr>
          <a:xfrm>
            <a:off x="457200" y="1376363"/>
            <a:ext cx="6388100" cy="4535487"/>
          </a:xfrm>
        </p:spPr>
        <p:txBody>
          <a:bodyPr/>
          <a:lstStyle/>
          <a:p>
            <a:pPr lvl="1">
              <a:spcBef>
                <a:spcPts val="0"/>
              </a:spcBef>
              <a:spcAft>
                <a:spcPts val="2400"/>
              </a:spcAft>
            </a:pPr>
            <a:r>
              <a:rPr lang="en-US" sz="2400" dirty="0"/>
              <a:t>SAP Evolution (ERP+)</a:t>
            </a:r>
          </a:p>
          <a:p>
            <a:pPr lvl="1">
              <a:spcBef>
                <a:spcPts val="0"/>
              </a:spcBef>
              <a:spcAft>
                <a:spcPts val="2400"/>
              </a:spcAft>
            </a:pPr>
            <a:r>
              <a:rPr lang="en-US" sz="2400" dirty="0"/>
              <a:t>SAP Extensibility</a:t>
            </a:r>
          </a:p>
          <a:p>
            <a:pPr lvl="1">
              <a:spcBef>
                <a:spcPts val="0"/>
              </a:spcBef>
              <a:spcAft>
                <a:spcPts val="2400"/>
              </a:spcAft>
            </a:pPr>
            <a:r>
              <a:rPr lang="en-US" sz="2400" dirty="0"/>
              <a:t>SAP Migration Challenge</a:t>
            </a:r>
          </a:p>
          <a:p>
            <a:pPr lvl="1">
              <a:spcBef>
                <a:spcPts val="0"/>
              </a:spcBef>
              <a:spcAft>
                <a:spcPts val="2400"/>
              </a:spcAft>
            </a:pPr>
            <a:r>
              <a:rPr lang="en-US" sz="2400" dirty="0"/>
              <a:t>SAP Development Stack</a:t>
            </a:r>
          </a:p>
          <a:p>
            <a:pPr lvl="1">
              <a:spcBef>
                <a:spcPts val="0"/>
              </a:spcBef>
              <a:spcAft>
                <a:spcPts val="2400"/>
              </a:spcAft>
            </a:pPr>
            <a:r>
              <a:rPr lang="en-US" sz="2400" dirty="0"/>
              <a:t>OpenText AppSec solutions for SAP</a:t>
            </a:r>
          </a:p>
          <a:p>
            <a:pPr lvl="1">
              <a:spcBef>
                <a:spcPts val="0"/>
              </a:spcBef>
              <a:spcAft>
                <a:spcPts val="2400"/>
              </a:spcAft>
            </a:pPr>
            <a:r>
              <a:rPr lang="en-US" sz="2400" dirty="0"/>
              <a:t>Competition</a:t>
            </a:r>
          </a:p>
        </p:txBody>
      </p:sp>
    </p:spTree>
    <p:extLst>
      <p:ext uri="{BB962C8B-B14F-4D97-AF65-F5344CB8AC3E}">
        <p14:creationId xmlns:p14="http://schemas.microsoft.com/office/powerpoint/2010/main" val="16112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Example </a:t>
            </a:r>
            <a:r>
              <a:rPr dirty="0"/>
              <a:t>SAP </a:t>
            </a:r>
            <a:r>
              <a:rPr lang="en-US" dirty="0"/>
              <a:t>Development </a:t>
            </a:r>
            <a:r>
              <a:rPr dirty="0"/>
              <a:t>Stages and Tools</a:t>
            </a:r>
          </a:p>
        </p:txBody>
      </p:sp>
      <p:graphicFrame>
        <p:nvGraphicFramePr>
          <p:cNvPr id="4" name="Content Placeholder 3">
            <a:extLst>
              <a:ext uri="{FF2B5EF4-FFF2-40B4-BE49-F238E27FC236}">
                <a16:creationId xmlns:a16="http://schemas.microsoft.com/office/drawing/2014/main" id="{3073095A-57FB-3B21-A3C6-3AC78DBBBC1D}"/>
              </a:ext>
            </a:extLst>
          </p:cNvPr>
          <p:cNvGraphicFramePr>
            <a:graphicFrameLocks noGrp="1"/>
          </p:cNvGraphicFramePr>
          <p:nvPr>
            <p:ph idx="4294967295"/>
            <p:extLst>
              <p:ext uri="{D42A27DB-BD31-4B8C-83A1-F6EECF244321}">
                <p14:modId xmlns:p14="http://schemas.microsoft.com/office/powerpoint/2010/main" val="198662359"/>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B789E3C-30D7-E72A-0B19-CAC7C3148734}"/>
              </a:ext>
            </a:extLst>
          </p:cNvPr>
          <p:cNvGrpSpPr/>
          <p:nvPr/>
        </p:nvGrpSpPr>
        <p:grpSpPr>
          <a:xfrm rot="10800000">
            <a:off x="1273970" y="3563643"/>
            <a:ext cx="537382" cy="459375"/>
            <a:chOff x="9920522" y="2174279"/>
            <a:chExt cx="537382" cy="459375"/>
          </a:xfrm>
        </p:grpSpPr>
        <p:sp>
          <p:nvSpPr>
            <p:cNvPr id="6" name="Arrow: Right 5">
              <a:extLst>
                <a:ext uri="{FF2B5EF4-FFF2-40B4-BE49-F238E27FC236}">
                  <a16:creationId xmlns:a16="http://schemas.microsoft.com/office/drawing/2014/main" id="{1CA44A53-88E1-521B-3803-15136C23E8EA}"/>
                </a:ext>
              </a:extLst>
            </p:cNvPr>
            <p:cNvSpPr/>
            <p:nvPr/>
          </p:nvSpPr>
          <p:spPr>
            <a:xfrm rot="5400000">
              <a:off x="9959525" y="2135276"/>
              <a:ext cx="459375" cy="5373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 name="Arrow: Right 4">
              <a:extLst>
                <a:ext uri="{FF2B5EF4-FFF2-40B4-BE49-F238E27FC236}">
                  <a16:creationId xmlns:a16="http://schemas.microsoft.com/office/drawing/2014/main" id="{9E643CB3-EEF6-5946-DD40-AF8E90DFBA54}"/>
                </a:ext>
              </a:extLst>
            </p:cNvPr>
            <p:cNvSpPr txBox="1"/>
            <p:nvPr/>
          </p:nvSpPr>
          <p:spPr>
            <a:xfrm>
              <a:off x="10027998" y="2174279"/>
              <a:ext cx="322430" cy="321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Tree>
    <p:extLst>
      <p:ext uri="{BB962C8B-B14F-4D97-AF65-F5344CB8AC3E}">
        <p14:creationId xmlns:p14="http://schemas.microsoft.com/office/powerpoint/2010/main" val="1806764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11277600" cy="973138"/>
          </a:xfrm>
        </p:spPr>
        <p:txBody>
          <a:bodyPr wrap="square" anchor="ctr">
            <a:normAutofit/>
          </a:bodyPr>
          <a:lstStyle/>
          <a:p>
            <a:r>
              <a:rPr lang="en-US"/>
              <a:t>Adoption Trends: </a:t>
            </a:r>
            <a:r>
              <a:rPr lang="en-US" err="1"/>
              <a:t>abapGit</a:t>
            </a:r>
            <a:r>
              <a:rPr lang="en-US"/>
              <a:t> and SAP CI/CD Tools</a:t>
            </a:r>
          </a:p>
        </p:txBody>
      </p:sp>
      <p:sp>
        <p:nvSpPr>
          <p:cNvPr id="3" name="Content Placeholder 2"/>
          <p:cNvSpPr>
            <a:spLocks noGrp="1"/>
          </p:cNvSpPr>
          <p:nvPr>
            <p:ph idx="1"/>
          </p:nvPr>
        </p:nvSpPr>
        <p:spPr>
          <a:xfrm>
            <a:off x="3973829" y="1376363"/>
            <a:ext cx="7760970" cy="4833937"/>
          </a:xfrm>
        </p:spPr>
        <p:txBody>
          <a:bodyPr wrap="square" anchor="t">
            <a:normAutofit/>
          </a:bodyPr>
          <a:lstStyle/>
          <a:p>
            <a:endParaRPr lang="en-US" dirty="0"/>
          </a:p>
          <a:p>
            <a:pPr marL="285750" indent="-285750">
              <a:buFont typeface="Arial" panose="020B0604020202020204" pitchFamily="34" charset="0"/>
              <a:buChar char="•"/>
              <a:defRPr sz="1800">
                <a:solidFill>
                  <a:srgbClr val="000000"/>
                </a:solidFill>
              </a:defRPr>
            </a:pPr>
            <a:r>
              <a:rPr lang="en-US" b="1" dirty="0" err="1"/>
              <a:t>abapGit</a:t>
            </a:r>
            <a:r>
              <a:rPr lang="en-US" dirty="0"/>
              <a:t> is widely adopted for version control of ABAP code in SAP on-premise and BTP environments.</a:t>
            </a:r>
          </a:p>
          <a:p>
            <a:pPr marL="508000" lvl="1" indent="-285750">
              <a:defRPr sz="1800">
                <a:solidFill>
                  <a:srgbClr val="000000"/>
                </a:solidFill>
              </a:defRPr>
            </a:pPr>
            <a:r>
              <a:rPr lang="en-US" dirty="0"/>
              <a:t>Used by SAP partners and developers for code transport, auditing, and CI integration.</a:t>
            </a:r>
          </a:p>
          <a:p>
            <a:pPr marL="285750" indent="-285750">
              <a:buFont typeface="Arial" panose="020B0604020202020204" pitchFamily="34" charset="0"/>
              <a:buChar char="•"/>
              <a:defRPr sz="1800">
                <a:solidFill>
                  <a:srgbClr val="000000"/>
                </a:solidFill>
              </a:defRPr>
            </a:pPr>
            <a:r>
              <a:rPr lang="en-US" b="1" dirty="0"/>
              <a:t>SAP CI/CD Service </a:t>
            </a:r>
            <a:r>
              <a:rPr lang="en-US" dirty="0"/>
              <a:t>is gaining traction for managing pipelines in SAP BTP (Fiori, CAP, ABAP).</a:t>
            </a:r>
          </a:p>
          <a:p>
            <a:pPr marL="285750" indent="-285750">
              <a:buFont typeface="Arial" panose="020B0604020202020204" pitchFamily="34" charset="0"/>
              <a:buChar char="•"/>
              <a:defRPr sz="1800">
                <a:solidFill>
                  <a:srgbClr val="000000"/>
                </a:solidFill>
              </a:defRPr>
            </a:pPr>
            <a:r>
              <a:rPr lang="en-US" b="1" dirty="0"/>
              <a:t>Project 'Piper' </a:t>
            </a:r>
            <a:r>
              <a:rPr lang="en-US" dirty="0"/>
              <a:t>is SAP’s open-source Jenkins-based framework for CI/CD automation.</a:t>
            </a:r>
          </a:p>
          <a:p>
            <a:pPr marL="285750" indent="-285750">
              <a:buFont typeface="Arial" panose="020B0604020202020204" pitchFamily="34" charset="0"/>
              <a:buChar char="•"/>
              <a:defRPr sz="1800">
                <a:solidFill>
                  <a:srgbClr val="000000"/>
                </a:solidFill>
              </a:defRPr>
            </a:pPr>
            <a:r>
              <a:rPr lang="en-US" b="1" dirty="0"/>
              <a:t>Jenkins</a:t>
            </a:r>
            <a:r>
              <a:rPr lang="en-US" dirty="0"/>
              <a:t> is commonly used with ABAP CI plugin for </a:t>
            </a:r>
            <a:r>
              <a:rPr lang="en-US" b="1" dirty="0"/>
              <a:t>ATC checks </a:t>
            </a:r>
            <a:r>
              <a:rPr lang="en-US" dirty="0"/>
              <a:t>and transports.</a:t>
            </a:r>
          </a:p>
          <a:p>
            <a:pPr marL="285750" indent="-285750">
              <a:buFont typeface="Arial" panose="020B0604020202020204" pitchFamily="34" charset="0"/>
              <a:buChar char="•"/>
              <a:defRPr sz="1800">
                <a:solidFill>
                  <a:srgbClr val="000000"/>
                </a:solidFill>
              </a:defRPr>
            </a:pPr>
            <a:r>
              <a:rPr lang="en-US" b="1" dirty="0"/>
              <a:t>GitHub Actions </a:t>
            </a:r>
            <a:r>
              <a:rPr lang="en-US" dirty="0"/>
              <a:t>and </a:t>
            </a:r>
            <a:r>
              <a:rPr lang="en-US" b="1" dirty="0"/>
              <a:t>GitLab CI </a:t>
            </a:r>
            <a:r>
              <a:rPr lang="en-US" dirty="0"/>
              <a:t>are popular in hybrid SAP landscapes for CAP and UI5 apps.</a:t>
            </a:r>
          </a:p>
          <a:p>
            <a:pPr marL="285750" indent="-285750">
              <a:buFont typeface="Arial" panose="020B0604020202020204" pitchFamily="34" charset="0"/>
              <a:buChar char="•"/>
              <a:defRPr sz="1800">
                <a:solidFill>
                  <a:srgbClr val="000000"/>
                </a:solidFill>
              </a:defRPr>
            </a:pPr>
            <a:r>
              <a:rPr lang="en-US" dirty="0"/>
              <a:t>SAP provides Docker images and templates for CI/CD integration via Project Piper.</a:t>
            </a:r>
          </a:p>
        </p:txBody>
      </p:sp>
      <p:pic>
        <p:nvPicPr>
          <p:cNvPr id="7" name="Picture Placeholder 6" descr="Instant film photo collage of landscapes">
            <a:extLst>
              <a:ext uri="{FF2B5EF4-FFF2-40B4-BE49-F238E27FC236}">
                <a16:creationId xmlns:a16="http://schemas.microsoft.com/office/drawing/2014/main" id="{AEE26915-6652-E661-C171-40D2C4C1957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7033" r="27039" b="2"/>
          <a:stretch>
            <a:fillRect/>
          </a:stretch>
        </p:blipFill>
        <p:spPr>
          <a:xfrm>
            <a:off x="457199" y="1376363"/>
            <a:ext cx="3326130" cy="4833937"/>
          </a:xfrm>
          <a:noFill/>
        </p:spPr>
      </p:pic>
    </p:spTree>
    <p:extLst>
      <p:ext uri="{BB962C8B-B14F-4D97-AF65-F5344CB8AC3E}">
        <p14:creationId xmlns:p14="http://schemas.microsoft.com/office/powerpoint/2010/main" val="2655521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7A31-5FF3-0C3D-FCDD-04B756705709}"/>
              </a:ext>
            </a:extLst>
          </p:cNvPr>
          <p:cNvSpPr>
            <a:spLocks noGrp="1"/>
          </p:cNvSpPr>
          <p:nvPr>
            <p:ph type="title"/>
          </p:nvPr>
        </p:nvSpPr>
        <p:spPr>
          <a:xfrm>
            <a:off x="457199" y="152401"/>
            <a:ext cx="11277601" cy="973138"/>
          </a:xfrm>
        </p:spPr>
        <p:txBody>
          <a:bodyPr wrap="square" anchor="ctr">
            <a:normAutofit/>
          </a:bodyPr>
          <a:lstStyle/>
          <a:p>
            <a:r>
              <a:rPr lang="en-US" dirty="0"/>
              <a:t>Common ABAP Security Vulnerabilities</a:t>
            </a:r>
          </a:p>
        </p:txBody>
      </p:sp>
      <p:sp>
        <p:nvSpPr>
          <p:cNvPr id="11" name="Content Placeholder 2">
            <a:extLst>
              <a:ext uri="{FF2B5EF4-FFF2-40B4-BE49-F238E27FC236}">
                <a16:creationId xmlns:a16="http://schemas.microsoft.com/office/drawing/2014/main" id="{EC8A6F96-BF12-A2F9-DF7D-94B8055BD7A6}"/>
              </a:ext>
            </a:extLst>
          </p:cNvPr>
          <p:cNvSpPr>
            <a:spLocks noGrp="1"/>
          </p:cNvSpPr>
          <p:nvPr>
            <p:ph idx="1"/>
          </p:nvPr>
        </p:nvSpPr>
        <p:spPr>
          <a:xfrm>
            <a:off x="457199" y="1376363"/>
            <a:ext cx="11277601" cy="4833937"/>
          </a:xfrm>
        </p:spPr>
        <p:txBody>
          <a:bodyPr wrap="square" anchor="t">
            <a:normAutofit lnSpcReduction="10000"/>
          </a:bodyPr>
          <a:lstStyle/>
          <a:p>
            <a:pPr marL="457200" indent="-457200">
              <a:lnSpc>
                <a:spcPct val="90000"/>
              </a:lnSpc>
              <a:buFont typeface="+mj-lt"/>
              <a:buAutoNum type="arabicPeriod"/>
            </a:pPr>
            <a:r>
              <a:rPr lang="en-US" sz="1400" b="1" dirty="0"/>
              <a:t>SQL Injection</a:t>
            </a:r>
            <a:br>
              <a:rPr lang="en-US" sz="1400" dirty="0"/>
            </a:br>
            <a:r>
              <a:rPr lang="en-US" sz="1400" dirty="0"/>
              <a:t>Even though ABAP Cloud encourages the use of CDS views and safe query APIs, developers might still use dynamic SQL in legacy code or custom logic. If user input is concatenated into SQL strings without proper sanitization, it can lead to injection.</a:t>
            </a:r>
          </a:p>
          <a:p>
            <a:pPr marL="457200" indent="-457200">
              <a:lnSpc>
                <a:spcPct val="90000"/>
              </a:lnSpc>
              <a:buFont typeface="+mj-lt"/>
              <a:buAutoNum type="arabicPeriod"/>
            </a:pPr>
            <a:r>
              <a:rPr lang="en-US" sz="1400" b="1" dirty="0"/>
              <a:t>XML External Entity (XXE) Injection</a:t>
            </a:r>
            <a:br>
              <a:rPr lang="en-US" sz="1400" dirty="0"/>
            </a:br>
            <a:r>
              <a:rPr lang="en-US" sz="1400" dirty="0"/>
              <a:t>If an ABAP Cloud app parses XML from external sources using insecure parsers, it might allow XXE attacks.</a:t>
            </a:r>
          </a:p>
          <a:p>
            <a:pPr marL="457200" indent="-457200">
              <a:lnSpc>
                <a:spcPct val="90000"/>
              </a:lnSpc>
              <a:buFont typeface="+mj-lt"/>
              <a:buAutoNum type="arabicPeriod"/>
            </a:pPr>
            <a:r>
              <a:rPr lang="en-US" sz="1400" b="1" dirty="0"/>
              <a:t>Cross-Site Scripting (XSS)</a:t>
            </a:r>
            <a:br>
              <a:rPr lang="en-US" sz="1400" dirty="0"/>
            </a:br>
            <a:r>
              <a:rPr lang="en-US" sz="1400" dirty="0"/>
              <a:t>ABAP Cloud applications expose UI elements via SAP Fiori or custom HTML and fail to sanitize user input, malicious scripts could be injected.</a:t>
            </a:r>
          </a:p>
          <a:p>
            <a:pPr marL="457200" indent="-457200">
              <a:lnSpc>
                <a:spcPct val="90000"/>
              </a:lnSpc>
              <a:buFont typeface="+mj-lt"/>
              <a:buAutoNum type="arabicPeriod"/>
            </a:pPr>
            <a:r>
              <a:rPr lang="en-US" sz="1400" b="1" dirty="0"/>
              <a:t>Cross-Site Request Forgery (CSRF)</a:t>
            </a:r>
            <a:br>
              <a:rPr lang="en-US" sz="1400" dirty="0"/>
            </a:br>
            <a:r>
              <a:rPr lang="en-US" sz="1400" dirty="0"/>
              <a:t>ABAP Cloud apps using RESTful services must implement CSRF protection headers. If missing, attackers could trick users into performing unwanted actions.</a:t>
            </a:r>
          </a:p>
          <a:p>
            <a:pPr marL="457200" indent="-457200">
              <a:lnSpc>
                <a:spcPct val="90000"/>
              </a:lnSpc>
              <a:buFont typeface="+mj-lt"/>
              <a:buAutoNum type="arabicPeriod"/>
            </a:pPr>
            <a:r>
              <a:rPr lang="en-US" sz="1400" b="1" dirty="0"/>
              <a:t>Improper Authorization Checks</a:t>
            </a:r>
            <a:br>
              <a:rPr lang="en-US" sz="1400" dirty="0"/>
            </a:br>
            <a:r>
              <a:rPr lang="en-US" sz="1400" dirty="0"/>
              <a:t>In ABAP Cloud, authorization is often handled via Business Catalogs and IAM roles. If developers bypass or forget to implement AUTHORITY-CHECK or equivalent mechanisms, sensitive operations may be exposed.</a:t>
            </a:r>
          </a:p>
          <a:p>
            <a:pPr marL="457200" indent="-457200">
              <a:lnSpc>
                <a:spcPct val="90000"/>
              </a:lnSpc>
              <a:buFont typeface="+mj-lt"/>
              <a:buAutoNum type="arabicPeriod"/>
            </a:pPr>
            <a:r>
              <a:rPr lang="en-US" sz="1400" b="1" dirty="0"/>
              <a:t>Insecure API Exposure</a:t>
            </a:r>
            <a:br>
              <a:rPr lang="en-US" sz="1400" dirty="0"/>
            </a:br>
            <a:r>
              <a:rPr lang="en-US" sz="1400" dirty="0"/>
              <a:t>APIs exposed via RAP (RESTful ABAP Programming Model) must be properly scoped. If metadata or internal services are exposed without authentication, it can lead to data leaks.</a:t>
            </a:r>
          </a:p>
          <a:p>
            <a:pPr marL="457200" indent="-457200">
              <a:lnSpc>
                <a:spcPct val="90000"/>
              </a:lnSpc>
              <a:buFont typeface="+mj-lt"/>
              <a:buAutoNum type="arabicPeriod"/>
            </a:pPr>
            <a:r>
              <a:rPr lang="en-US" sz="1400" b="1" dirty="0"/>
              <a:t>Hardcoded Secrets or Credentials</a:t>
            </a:r>
            <a:br>
              <a:rPr lang="en-US" sz="1400" dirty="0"/>
            </a:br>
            <a:r>
              <a:rPr lang="en-US" sz="1400" dirty="0"/>
              <a:t>Embedding credentials in ABAP code or configuration files (e.g., destination settings) without secure storage (like SAP BTP's secure store) is a common vulnerability.</a:t>
            </a:r>
          </a:p>
          <a:p>
            <a:pPr marL="457200" indent="-457200">
              <a:lnSpc>
                <a:spcPct val="90000"/>
              </a:lnSpc>
              <a:buFont typeface="+mj-lt"/>
              <a:buAutoNum type="arabicPeriod"/>
            </a:pPr>
            <a:r>
              <a:rPr lang="en-US" sz="1400" b="1" dirty="0"/>
              <a:t>Improper Input Validation</a:t>
            </a:r>
            <a:br>
              <a:rPr lang="en-US" sz="1400" dirty="0"/>
            </a:br>
            <a:r>
              <a:rPr lang="en-US" sz="1400" dirty="0"/>
              <a:t>Failing to validate input types, lengths, or formats can lead to buffer overflows, logic errors, or injection attacks.</a:t>
            </a:r>
          </a:p>
        </p:txBody>
      </p:sp>
    </p:spTree>
    <p:extLst>
      <p:ext uri="{BB962C8B-B14F-4D97-AF65-F5344CB8AC3E}">
        <p14:creationId xmlns:p14="http://schemas.microsoft.com/office/powerpoint/2010/main" val="388206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FE33-C2D2-7A1E-BB67-8B84E7B246E5}"/>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BF861CB-0D51-DE95-58FB-12B42B0AD170}"/>
              </a:ext>
            </a:extLst>
          </p:cNvPr>
          <p:cNvSpPr/>
          <p:nvPr/>
        </p:nvSpPr>
        <p:spPr>
          <a:xfrm>
            <a:off x="4599012" y="5705546"/>
            <a:ext cx="3252259" cy="34847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97788A2-6A8F-13F5-DB0B-FB893F332B60}"/>
              </a:ext>
            </a:extLst>
          </p:cNvPr>
          <p:cNvSpPr/>
          <p:nvPr/>
        </p:nvSpPr>
        <p:spPr>
          <a:xfrm rot="5400000" flipH="1">
            <a:off x="10089441" y="158842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2" name="Triangle 11">
            <a:extLst>
              <a:ext uri="{FF2B5EF4-FFF2-40B4-BE49-F238E27FC236}">
                <a16:creationId xmlns:a16="http://schemas.microsoft.com/office/drawing/2014/main" id="{DC8131F5-F3D2-4168-6EE7-876F12E34D2F}"/>
              </a:ext>
            </a:extLst>
          </p:cNvPr>
          <p:cNvSpPr/>
          <p:nvPr/>
        </p:nvSpPr>
        <p:spPr>
          <a:xfrm rot="16200000">
            <a:off x="-735816" y="166017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2" name="Triangle 51">
            <a:extLst>
              <a:ext uri="{FF2B5EF4-FFF2-40B4-BE49-F238E27FC236}">
                <a16:creationId xmlns:a16="http://schemas.microsoft.com/office/drawing/2014/main" id="{67FBDB74-35E1-4D9E-450C-C4283E19D3B0}"/>
              </a:ext>
            </a:extLst>
          </p:cNvPr>
          <p:cNvSpPr/>
          <p:nvPr/>
        </p:nvSpPr>
        <p:spPr>
          <a:xfrm rot="5400000">
            <a:off x="10021789" y="1554081"/>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7" name="Right Triangle 16">
            <a:extLst>
              <a:ext uri="{FF2B5EF4-FFF2-40B4-BE49-F238E27FC236}">
                <a16:creationId xmlns:a16="http://schemas.microsoft.com/office/drawing/2014/main" id="{BA091504-73E5-0E1F-E1CA-2163B71C8155}"/>
              </a:ext>
            </a:extLst>
          </p:cNvPr>
          <p:cNvSpPr/>
          <p:nvPr/>
        </p:nvSpPr>
        <p:spPr>
          <a:xfrm flipV="1">
            <a:off x="9125129" y="429569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3" name="Right Triangle 22">
            <a:extLst>
              <a:ext uri="{FF2B5EF4-FFF2-40B4-BE49-F238E27FC236}">
                <a16:creationId xmlns:a16="http://schemas.microsoft.com/office/drawing/2014/main" id="{4EBB3FD5-C8B2-855B-0535-EEE1E25D9809}"/>
              </a:ext>
            </a:extLst>
          </p:cNvPr>
          <p:cNvSpPr/>
          <p:nvPr/>
        </p:nvSpPr>
        <p:spPr>
          <a:xfrm flipV="1">
            <a:off x="9120097" y="4705630"/>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6" name="Right Triangle 25">
            <a:extLst>
              <a:ext uri="{FF2B5EF4-FFF2-40B4-BE49-F238E27FC236}">
                <a16:creationId xmlns:a16="http://schemas.microsoft.com/office/drawing/2014/main" id="{8B7F842E-7BC4-616D-4CAE-47B1FCD7E933}"/>
              </a:ext>
            </a:extLst>
          </p:cNvPr>
          <p:cNvSpPr/>
          <p:nvPr/>
        </p:nvSpPr>
        <p:spPr>
          <a:xfrm flipV="1">
            <a:off x="9115553" y="5116357"/>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0" name="Right Triangle 9">
            <a:extLst>
              <a:ext uri="{FF2B5EF4-FFF2-40B4-BE49-F238E27FC236}">
                <a16:creationId xmlns:a16="http://schemas.microsoft.com/office/drawing/2014/main" id="{570CB3A1-87F8-B33A-D999-FA3B7A3ED849}"/>
              </a:ext>
            </a:extLst>
          </p:cNvPr>
          <p:cNvSpPr/>
          <p:nvPr/>
        </p:nvSpPr>
        <p:spPr>
          <a:xfrm flipV="1">
            <a:off x="9112184" y="3873375"/>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1" name="Triangle 50">
            <a:extLst>
              <a:ext uri="{FF2B5EF4-FFF2-40B4-BE49-F238E27FC236}">
                <a16:creationId xmlns:a16="http://schemas.microsoft.com/office/drawing/2014/main" id="{90A95A0A-0013-19D8-18C1-761E57BE6536}"/>
              </a:ext>
            </a:extLst>
          </p:cNvPr>
          <p:cNvSpPr/>
          <p:nvPr/>
        </p:nvSpPr>
        <p:spPr>
          <a:xfrm rot="16200000">
            <a:off x="-853491" y="1554079"/>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1" name="Right Triangle 20">
            <a:extLst>
              <a:ext uri="{FF2B5EF4-FFF2-40B4-BE49-F238E27FC236}">
                <a16:creationId xmlns:a16="http://schemas.microsoft.com/office/drawing/2014/main" id="{00857FDD-A336-2282-2E6F-C888D95F789E}"/>
              </a:ext>
            </a:extLst>
          </p:cNvPr>
          <p:cNvSpPr/>
          <p:nvPr/>
        </p:nvSpPr>
        <p:spPr>
          <a:xfrm flipH="1" flipV="1">
            <a:off x="2676763" y="4294368"/>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4" name="Right Triangle 23">
            <a:extLst>
              <a:ext uri="{FF2B5EF4-FFF2-40B4-BE49-F238E27FC236}">
                <a16:creationId xmlns:a16="http://schemas.microsoft.com/office/drawing/2014/main" id="{38FFD2F3-15D4-A833-9048-1273799F8CD0}"/>
              </a:ext>
            </a:extLst>
          </p:cNvPr>
          <p:cNvSpPr/>
          <p:nvPr/>
        </p:nvSpPr>
        <p:spPr>
          <a:xfrm flipH="1" flipV="1">
            <a:off x="2671731" y="470430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7" name="Right Triangle 26">
            <a:extLst>
              <a:ext uri="{FF2B5EF4-FFF2-40B4-BE49-F238E27FC236}">
                <a16:creationId xmlns:a16="http://schemas.microsoft.com/office/drawing/2014/main" id="{70D87E64-A3E0-4498-5EAB-1077F04D3851}"/>
              </a:ext>
            </a:extLst>
          </p:cNvPr>
          <p:cNvSpPr/>
          <p:nvPr/>
        </p:nvSpPr>
        <p:spPr>
          <a:xfrm flipH="1" flipV="1">
            <a:off x="2667187" y="5115031"/>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6" name="Right Triangle 5">
            <a:extLst>
              <a:ext uri="{FF2B5EF4-FFF2-40B4-BE49-F238E27FC236}">
                <a16:creationId xmlns:a16="http://schemas.microsoft.com/office/drawing/2014/main" id="{1022692E-CE7F-B622-0B91-E5173FEB921D}"/>
              </a:ext>
            </a:extLst>
          </p:cNvPr>
          <p:cNvSpPr/>
          <p:nvPr/>
        </p:nvSpPr>
        <p:spPr>
          <a:xfrm flipH="1" flipV="1">
            <a:off x="2663818" y="3872049"/>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 name="Rounded Rectangle 3">
            <a:extLst>
              <a:ext uri="{FF2B5EF4-FFF2-40B4-BE49-F238E27FC236}">
                <a16:creationId xmlns:a16="http://schemas.microsoft.com/office/drawing/2014/main" id="{987C33B1-2E14-1A8B-7488-20BFFC5AB00A}"/>
              </a:ext>
            </a:extLst>
          </p:cNvPr>
          <p:cNvSpPr/>
          <p:nvPr/>
        </p:nvSpPr>
        <p:spPr>
          <a:xfrm>
            <a:off x="2880853" y="1968700"/>
            <a:ext cx="6695766" cy="3537366"/>
          </a:xfrm>
          <a:prstGeom prst="roundRect">
            <a:avLst>
              <a:gd name="adj" fmla="val 41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8" name="Rounded Rectangle 47">
            <a:extLst>
              <a:ext uri="{FF2B5EF4-FFF2-40B4-BE49-F238E27FC236}">
                <a16:creationId xmlns:a16="http://schemas.microsoft.com/office/drawing/2014/main" id="{63A9D577-6FC1-D258-3D2D-7FFEFCA5287D}"/>
              </a:ext>
            </a:extLst>
          </p:cNvPr>
          <p:cNvSpPr/>
          <p:nvPr/>
        </p:nvSpPr>
        <p:spPr>
          <a:xfrm>
            <a:off x="5058698"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1D1FDE5D-E06A-7610-1AC4-F2818027E488}"/>
              </a:ext>
            </a:extLst>
          </p:cNvPr>
          <p:cNvSpPr/>
          <p:nvPr/>
        </p:nvSpPr>
        <p:spPr>
          <a:xfrm>
            <a:off x="7502014"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A34417-8DD0-CE18-60A2-1DCCE65049D4}"/>
              </a:ext>
            </a:extLst>
          </p:cNvPr>
          <p:cNvSpPr txBox="1"/>
          <p:nvPr/>
        </p:nvSpPr>
        <p:spPr>
          <a:xfrm>
            <a:off x="3165840" y="2053912"/>
            <a:ext cx="6139282" cy="400110"/>
          </a:xfrm>
          <a:prstGeom prst="rect">
            <a:avLst/>
          </a:prstGeom>
          <a:noFill/>
        </p:spPr>
        <p:txBody>
          <a:bodyPr wrap="square" rtlCol="0">
            <a:spAutoFit/>
          </a:bodyPr>
          <a:lstStyle/>
          <a:p>
            <a:pPr algn="ctr">
              <a:spcBef>
                <a:spcPts val="0"/>
              </a:spcBef>
              <a:spcAft>
                <a:spcPts val="0"/>
              </a:spcAft>
            </a:pPr>
            <a:r>
              <a:rPr lang="en-US" sz="2000" b="1">
                <a:solidFill>
                  <a:schemeClr val="bg1"/>
                </a:solidFill>
              </a:rPr>
              <a:t>OpenText Application Security Platform</a:t>
            </a:r>
          </a:p>
        </p:txBody>
      </p:sp>
      <p:sp>
        <p:nvSpPr>
          <p:cNvPr id="73" name="Title 1">
            <a:extLst>
              <a:ext uri="{FF2B5EF4-FFF2-40B4-BE49-F238E27FC236}">
                <a16:creationId xmlns:a16="http://schemas.microsoft.com/office/drawing/2014/main" id="{9DBDAA9E-0BCB-E046-2CF3-0B6BC0C7491A}"/>
              </a:ext>
            </a:extLst>
          </p:cNvPr>
          <p:cNvSpPr>
            <a:spLocks noGrp="1"/>
          </p:cNvSpPr>
          <p:nvPr>
            <p:ph type="title"/>
          </p:nvPr>
        </p:nvSpPr>
        <p:spPr>
          <a:xfrm>
            <a:off x="457199" y="0"/>
            <a:ext cx="11734801" cy="1298575"/>
          </a:xfrm>
        </p:spPr>
        <p:txBody>
          <a:bodyPr/>
          <a:lstStyle/>
          <a:p>
            <a:r>
              <a:rPr lang="en-US" dirty="0"/>
              <a:t>OpenText Application Security (</a:t>
            </a:r>
            <a:r>
              <a:rPr lang="en-US" dirty="0" err="1"/>
              <a:t>DevSecOps</a:t>
            </a:r>
            <a:r>
              <a:rPr lang="en-US" dirty="0"/>
              <a:t>)</a:t>
            </a:r>
          </a:p>
        </p:txBody>
      </p:sp>
      <p:sp>
        <p:nvSpPr>
          <p:cNvPr id="5" name="Rounded Rectangle 4">
            <a:extLst>
              <a:ext uri="{FF2B5EF4-FFF2-40B4-BE49-F238E27FC236}">
                <a16:creationId xmlns:a16="http://schemas.microsoft.com/office/drawing/2014/main" id="{18F64331-F07A-5759-E9E9-A8DA34731A44}"/>
              </a:ext>
            </a:extLst>
          </p:cNvPr>
          <p:cNvSpPr/>
          <p:nvPr/>
        </p:nvSpPr>
        <p:spPr>
          <a:xfrm>
            <a:off x="2615382"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1C2C9B2C-1D48-F5B6-5749-9284ACD5D5D8}"/>
              </a:ext>
            </a:extLst>
          </p:cNvPr>
          <p:cNvSpPr txBox="1">
            <a:spLocks/>
          </p:cNvSpPr>
          <p:nvPr/>
        </p:nvSpPr>
        <p:spPr bwMode="auto">
          <a:xfrm>
            <a:off x="3292739" y="3110024"/>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SAST</a:t>
            </a:r>
          </a:p>
        </p:txBody>
      </p:sp>
      <p:sp>
        <p:nvSpPr>
          <p:cNvPr id="82" name="Title 1">
            <a:extLst>
              <a:ext uri="{FF2B5EF4-FFF2-40B4-BE49-F238E27FC236}">
                <a16:creationId xmlns:a16="http://schemas.microsoft.com/office/drawing/2014/main" id="{8A5F080F-AF1A-7579-F2D4-88B38E5E2FE4}"/>
              </a:ext>
            </a:extLst>
          </p:cNvPr>
          <p:cNvSpPr txBox="1">
            <a:spLocks/>
          </p:cNvSpPr>
          <p:nvPr/>
        </p:nvSpPr>
        <p:spPr bwMode="auto">
          <a:xfrm>
            <a:off x="5683643" y="3109943"/>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SCA</a:t>
            </a:r>
          </a:p>
        </p:txBody>
      </p:sp>
      <p:sp>
        <p:nvSpPr>
          <p:cNvPr id="83" name="Title 1">
            <a:extLst>
              <a:ext uri="{FF2B5EF4-FFF2-40B4-BE49-F238E27FC236}">
                <a16:creationId xmlns:a16="http://schemas.microsoft.com/office/drawing/2014/main" id="{C6C7B667-08A0-F89B-F223-CFBB0C846B26}"/>
              </a:ext>
            </a:extLst>
          </p:cNvPr>
          <p:cNvSpPr txBox="1">
            <a:spLocks/>
          </p:cNvSpPr>
          <p:nvPr/>
        </p:nvSpPr>
        <p:spPr bwMode="auto">
          <a:xfrm>
            <a:off x="8072333" y="3109943"/>
            <a:ext cx="1330802"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dirty="0"/>
              <a:t>DAST/MAST</a:t>
            </a:r>
          </a:p>
        </p:txBody>
      </p:sp>
      <p:grpSp>
        <p:nvGrpSpPr>
          <p:cNvPr id="84" name="Group 83">
            <a:extLst>
              <a:ext uri="{FF2B5EF4-FFF2-40B4-BE49-F238E27FC236}">
                <a16:creationId xmlns:a16="http://schemas.microsoft.com/office/drawing/2014/main" id="{702134B6-21B2-BFC9-1C07-32F398A09C1E}"/>
              </a:ext>
            </a:extLst>
          </p:cNvPr>
          <p:cNvGrpSpPr/>
          <p:nvPr/>
        </p:nvGrpSpPr>
        <p:grpSpPr>
          <a:xfrm>
            <a:off x="8467061" y="2896175"/>
            <a:ext cx="453127" cy="368163"/>
            <a:chOff x="5741716" y="3023769"/>
            <a:chExt cx="453127" cy="368163"/>
          </a:xfrm>
        </p:grpSpPr>
        <p:pic>
          <p:nvPicPr>
            <p:cNvPr id="85" name="Graphic 84">
              <a:extLst>
                <a:ext uri="{FF2B5EF4-FFF2-40B4-BE49-F238E27FC236}">
                  <a16:creationId xmlns:a16="http://schemas.microsoft.com/office/drawing/2014/main" id="{495B7F42-DC9E-D08E-1F2F-220DDAB07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80" y="3023769"/>
              <a:ext cx="368163" cy="368163"/>
            </a:xfrm>
            <a:prstGeom prst="rect">
              <a:avLst/>
            </a:prstGeom>
          </p:spPr>
        </p:pic>
        <p:pic>
          <p:nvPicPr>
            <p:cNvPr id="86" name="Graphic 85">
              <a:extLst>
                <a:ext uri="{FF2B5EF4-FFF2-40B4-BE49-F238E27FC236}">
                  <a16:creationId xmlns:a16="http://schemas.microsoft.com/office/drawing/2014/main" id="{BB0405C0-C253-4062-914A-E76A2B5B1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716" y="3089540"/>
              <a:ext cx="228600" cy="228600"/>
            </a:xfrm>
            <a:prstGeom prst="rect">
              <a:avLst/>
            </a:prstGeom>
          </p:spPr>
        </p:pic>
      </p:grpSp>
      <p:grpSp>
        <p:nvGrpSpPr>
          <p:cNvPr id="87" name="Group 86">
            <a:extLst>
              <a:ext uri="{FF2B5EF4-FFF2-40B4-BE49-F238E27FC236}">
                <a16:creationId xmlns:a16="http://schemas.microsoft.com/office/drawing/2014/main" id="{004CAF8F-4918-3C9B-09E2-10C710CD1102}"/>
              </a:ext>
            </a:extLst>
          </p:cNvPr>
          <p:cNvGrpSpPr/>
          <p:nvPr/>
        </p:nvGrpSpPr>
        <p:grpSpPr>
          <a:xfrm>
            <a:off x="3588134" y="2839055"/>
            <a:ext cx="440738" cy="440738"/>
            <a:chOff x="4831439" y="6487"/>
            <a:chExt cx="592931" cy="592931"/>
          </a:xfrm>
        </p:grpSpPr>
        <p:pic>
          <p:nvPicPr>
            <p:cNvPr id="88" name="Graphic 87">
              <a:extLst>
                <a:ext uri="{FF2B5EF4-FFF2-40B4-BE49-F238E27FC236}">
                  <a16:creationId xmlns:a16="http://schemas.microsoft.com/office/drawing/2014/main" id="{5D4FA363-6778-D994-EFA1-EE6C6F5BD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771" y="150819"/>
              <a:ext cx="304267" cy="304267"/>
            </a:xfrm>
            <a:prstGeom prst="rect">
              <a:avLst/>
            </a:prstGeom>
          </p:spPr>
        </p:pic>
        <p:pic>
          <p:nvPicPr>
            <p:cNvPr id="89" name="Graphic 88">
              <a:extLst>
                <a:ext uri="{FF2B5EF4-FFF2-40B4-BE49-F238E27FC236}">
                  <a16:creationId xmlns:a16="http://schemas.microsoft.com/office/drawing/2014/main" id="{8965E219-0B4B-DCA0-D9FF-CA3ECADF0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1439" y="6487"/>
              <a:ext cx="592931" cy="592931"/>
            </a:xfrm>
            <a:prstGeom prst="rect">
              <a:avLst/>
            </a:prstGeom>
          </p:spPr>
        </p:pic>
      </p:grpSp>
      <p:sp>
        <p:nvSpPr>
          <p:cNvPr id="72" name="TextBox 71">
            <a:extLst>
              <a:ext uri="{FF2B5EF4-FFF2-40B4-BE49-F238E27FC236}">
                <a16:creationId xmlns:a16="http://schemas.microsoft.com/office/drawing/2014/main" id="{87296430-C68D-D61F-27DE-F0C3B5026265}"/>
              </a:ext>
            </a:extLst>
          </p:cNvPr>
          <p:cNvSpPr txBox="1"/>
          <p:nvPr/>
        </p:nvSpPr>
        <p:spPr>
          <a:xfrm>
            <a:off x="3158827"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Public Cloud</a:t>
            </a:r>
          </a:p>
        </p:txBody>
      </p:sp>
      <p:sp>
        <p:nvSpPr>
          <p:cNvPr id="94" name="TextBox 93">
            <a:extLst>
              <a:ext uri="{FF2B5EF4-FFF2-40B4-BE49-F238E27FC236}">
                <a16:creationId xmlns:a16="http://schemas.microsoft.com/office/drawing/2014/main" id="{841A9410-3DD2-DD56-3964-7D20DC3DACCF}"/>
              </a:ext>
            </a:extLst>
          </p:cNvPr>
          <p:cNvSpPr txBox="1"/>
          <p:nvPr/>
        </p:nvSpPr>
        <p:spPr>
          <a:xfrm>
            <a:off x="5302661"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Private Cloud</a:t>
            </a:r>
          </a:p>
        </p:txBody>
      </p:sp>
      <p:sp>
        <p:nvSpPr>
          <p:cNvPr id="95" name="TextBox 94">
            <a:extLst>
              <a:ext uri="{FF2B5EF4-FFF2-40B4-BE49-F238E27FC236}">
                <a16:creationId xmlns:a16="http://schemas.microsoft.com/office/drawing/2014/main" id="{DE1D4EF9-B91A-CF8E-AE9E-DD0468177BA2}"/>
              </a:ext>
            </a:extLst>
          </p:cNvPr>
          <p:cNvSpPr txBox="1"/>
          <p:nvPr/>
        </p:nvSpPr>
        <p:spPr>
          <a:xfrm>
            <a:off x="7372622"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Off Cloud</a:t>
            </a:r>
          </a:p>
        </p:txBody>
      </p:sp>
      <p:cxnSp>
        <p:nvCxnSpPr>
          <p:cNvPr id="98" name="Straight Connector 97">
            <a:extLst>
              <a:ext uri="{FF2B5EF4-FFF2-40B4-BE49-F238E27FC236}">
                <a16:creationId xmlns:a16="http://schemas.microsoft.com/office/drawing/2014/main" id="{C27B0AB0-D81B-7129-A964-77725B57CBAD}"/>
              </a:ext>
            </a:extLst>
          </p:cNvPr>
          <p:cNvCxnSpPr>
            <a:cxnSpLocks/>
          </p:cNvCxnSpPr>
          <p:nvPr/>
        </p:nvCxnSpPr>
        <p:spPr>
          <a:xfrm>
            <a:off x="7370976"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8C51741-8BA7-4F3C-1001-956BFB9E7494}"/>
              </a:ext>
            </a:extLst>
          </p:cNvPr>
          <p:cNvGrpSpPr/>
          <p:nvPr/>
        </p:nvGrpSpPr>
        <p:grpSpPr>
          <a:xfrm>
            <a:off x="3165840" y="5586982"/>
            <a:ext cx="1366824" cy="273931"/>
            <a:chOff x="432187" y="5585614"/>
            <a:chExt cx="1511064" cy="415583"/>
          </a:xfrm>
        </p:grpSpPr>
        <p:cxnSp>
          <p:nvCxnSpPr>
            <p:cNvPr id="106" name="Straight Connector 105">
              <a:extLst>
                <a:ext uri="{FF2B5EF4-FFF2-40B4-BE49-F238E27FC236}">
                  <a16:creationId xmlns:a16="http://schemas.microsoft.com/office/drawing/2014/main" id="{B5A59520-FA86-D2AF-A8FC-708FCC3F6421}"/>
                </a:ext>
              </a:extLst>
            </p:cNvPr>
            <p:cNvCxnSpPr>
              <a:cxnSpLocks/>
            </p:cNvCxnSpPr>
            <p:nvPr/>
          </p:nvCxnSpPr>
          <p:spPr>
            <a:xfrm flipH="1">
              <a:off x="432187" y="5998332"/>
              <a:ext cx="1511064"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73441E-57AC-04BD-CFAE-80E0E018368B}"/>
                </a:ext>
              </a:extLst>
            </p:cNvPr>
            <p:cNvCxnSpPr>
              <a:cxnSpLocks/>
            </p:cNvCxnSpPr>
            <p:nvPr/>
          </p:nvCxnSpPr>
          <p:spPr>
            <a:xfrm>
              <a:off x="438759"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DBCA5D-823C-B01F-60B5-CBB47E6E40F0}"/>
              </a:ext>
            </a:extLst>
          </p:cNvPr>
          <p:cNvGrpSpPr/>
          <p:nvPr/>
        </p:nvGrpSpPr>
        <p:grpSpPr>
          <a:xfrm>
            <a:off x="7931285" y="5588404"/>
            <a:ext cx="1366824" cy="273931"/>
            <a:chOff x="7019365" y="5585614"/>
            <a:chExt cx="1550367" cy="415583"/>
          </a:xfrm>
        </p:grpSpPr>
        <p:cxnSp>
          <p:nvCxnSpPr>
            <p:cNvPr id="109" name="Straight Connector 108">
              <a:extLst>
                <a:ext uri="{FF2B5EF4-FFF2-40B4-BE49-F238E27FC236}">
                  <a16:creationId xmlns:a16="http://schemas.microsoft.com/office/drawing/2014/main" id="{1D5656E6-7AD5-078C-F481-ED64413642A0}"/>
                </a:ext>
              </a:extLst>
            </p:cNvPr>
            <p:cNvCxnSpPr>
              <a:cxnSpLocks/>
            </p:cNvCxnSpPr>
            <p:nvPr/>
          </p:nvCxnSpPr>
          <p:spPr>
            <a:xfrm flipH="1">
              <a:off x="7019365" y="5990311"/>
              <a:ext cx="1550367"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6E302C-254E-578F-283E-709489B699A7}"/>
                </a:ext>
              </a:extLst>
            </p:cNvPr>
            <p:cNvCxnSpPr>
              <a:cxnSpLocks/>
            </p:cNvCxnSpPr>
            <p:nvPr/>
          </p:nvCxnSpPr>
          <p:spPr>
            <a:xfrm>
              <a:off x="8569732"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81C9F65-E3CA-E3B4-3B78-F1213500D4F3}"/>
              </a:ext>
            </a:extLst>
          </p:cNvPr>
          <p:cNvSpPr txBox="1"/>
          <p:nvPr/>
        </p:nvSpPr>
        <p:spPr>
          <a:xfrm>
            <a:off x="3165840" y="5735522"/>
            <a:ext cx="613928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Premium Support and Services</a:t>
            </a:r>
          </a:p>
        </p:txBody>
      </p:sp>
      <p:sp>
        <p:nvSpPr>
          <p:cNvPr id="53" name="TextBox 52">
            <a:extLst>
              <a:ext uri="{FF2B5EF4-FFF2-40B4-BE49-F238E27FC236}">
                <a16:creationId xmlns:a16="http://schemas.microsoft.com/office/drawing/2014/main" id="{215ECA26-13B6-7B34-04A9-A2D06483E576}"/>
              </a:ext>
            </a:extLst>
          </p:cNvPr>
          <p:cNvSpPr txBox="1"/>
          <p:nvPr/>
        </p:nvSpPr>
        <p:spPr>
          <a:xfrm rot="20355767">
            <a:off x="-426521" y="2560684"/>
            <a:ext cx="2644601" cy="276999"/>
          </a:xfrm>
          <a:prstGeom prst="rect">
            <a:avLst/>
          </a:prstGeom>
          <a:noFill/>
        </p:spPr>
        <p:txBody>
          <a:bodyPr wrap="square" lIns="0" tIns="0" rIns="0" bIns="0" rtlCol="0">
            <a:spAutoFit/>
          </a:bodyPr>
          <a:lstStyle/>
          <a:p>
            <a:pPr indent="231775" algn="ctr">
              <a:spcBef>
                <a:spcPts val="0"/>
              </a:spcBef>
              <a:spcAft>
                <a:spcPts val="600"/>
              </a:spcAft>
            </a:pPr>
            <a:r>
              <a:rPr lang="en-US">
                <a:solidFill>
                  <a:schemeClr val="bg1">
                    <a:alpha val="32000"/>
                  </a:schemeClr>
                </a:solidFill>
              </a:rPr>
              <a:t>DevOps</a:t>
            </a:r>
          </a:p>
        </p:txBody>
      </p:sp>
      <p:sp>
        <p:nvSpPr>
          <p:cNvPr id="54" name="TextBox 53">
            <a:extLst>
              <a:ext uri="{FF2B5EF4-FFF2-40B4-BE49-F238E27FC236}">
                <a16:creationId xmlns:a16="http://schemas.microsoft.com/office/drawing/2014/main" id="{4AEB7BF3-4D04-58DC-BC81-EA8BD15803AA}"/>
              </a:ext>
            </a:extLst>
          </p:cNvPr>
          <p:cNvSpPr txBox="1"/>
          <p:nvPr/>
        </p:nvSpPr>
        <p:spPr>
          <a:xfrm>
            <a:off x="1307399" y="2764949"/>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IDE</a:t>
            </a:r>
          </a:p>
        </p:txBody>
      </p:sp>
      <p:sp>
        <p:nvSpPr>
          <p:cNvPr id="55" name="TextBox 54">
            <a:extLst>
              <a:ext uri="{FF2B5EF4-FFF2-40B4-BE49-F238E27FC236}">
                <a16:creationId xmlns:a16="http://schemas.microsoft.com/office/drawing/2014/main" id="{3E665F7D-EF58-E91A-4E9A-9BC22814BA02}"/>
              </a:ext>
            </a:extLst>
          </p:cNvPr>
          <p:cNvSpPr txBox="1"/>
          <p:nvPr/>
        </p:nvSpPr>
        <p:spPr>
          <a:xfrm>
            <a:off x="1307399" y="3628547"/>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Source Control</a:t>
            </a:r>
          </a:p>
        </p:txBody>
      </p:sp>
      <p:sp>
        <p:nvSpPr>
          <p:cNvPr id="56" name="TextBox 55">
            <a:extLst>
              <a:ext uri="{FF2B5EF4-FFF2-40B4-BE49-F238E27FC236}">
                <a16:creationId xmlns:a16="http://schemas.microsoft.com/office/drawing/2014/main" id="{71010BE8-F22F-C0D2-2FD3-C6F16B53CDD3}"/>
              </a:ext>
            </a:extLst>
          </p:cNvPr>
          <p:cNvSpPr txBox="1"/>
          <p:nvPr/>
        </p:nvSpPr>
        <p:spPr>
          <a:xfrm>
            <a:off x="1307399" y="4060346"/>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Defect Mgmt</a:t>
            </a:r>
          </a:p>
        </p:txBody>
      </p:sp>
      <p:sp>
        <p:nvSpPr>
          <p:cNvPr id="57" name="TextBox 56">
            <a:extLst>
              <a:ext uri="{FF2B5EF4-FFF2-40B4-BE49-F238E27FC236}">
                <a16:creationId xmlns:a16="http://schemas.microsoft.com/office/drawing/2014/main" id="{E99D8547-9E8C-56B2-3AD8-37A23CAF7888}"/>
              </a:ext>
            </a:extLst>
          </p:cNvPr>
          <p:cNvSpPr txBox="1"/>
          <p:nvPr/>
        </p:nvSpPr>
        <p:spPr>
          <a:xfrm>
            <a:off x="1307399" y="4492144"/>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Cloud</a:t>
            </a:r>
          </a:p>
        </p:txBody>
      </p:sp>
      <p:sp>
        <p:nvSpPr>
          <p:cNvPr id="58" name="TextBox 57">
            <a:extLst>
              <a:ext uri="{FF2B5EF4-FFF2-40B4-BE49-F238E27FC236}">
                <a16:creationId xmlns:a16="http://schemas.microsoft.com/office/drawing/2014/main" id="{5D7E1873-8D6C-B23A-6C7D-F1C128EB850F}"/>
              </a:ext>
            </a:extLst>
          </p:cNvPr>
          <p:cNvSpPr txBox="1"/>
          <p:nvPr/>
        </p:nvSpPr>
        <p:spPr>
          <a:xfrm>
            <a:off x="1307399" y="3196748"/>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CICD</a:t>
            </a:r>
          </a:p>
        </p:txBody>
      </p:sp>
      <p:sp>
        <p:nvSpPr>
          <p:cNvPr id="60" name="TextBox 59">
            <a:extLst>
              <a:ext uri="{FF2B5EF4-FFF2-40B4-BE49-F238E27FC236}">
                <a16:creationId xmlns:a16="http://schemas.microsoft.com/office/drawing/2014/main" id="{494BAC7C-B2BD-4C5A-AFAF-A58416C16B20}"/>
              </a:ext>
            </a:extLst>
          </p:cNvPr>
          <p:cNvSpPr txBox="1"/>
          <p:nvPr/>
        </p:nvSpPr>
        <p:spPr>
          <a:xfrm>
            <a:off x="10025048" y="3193806"/>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Posture Mgmt</a:t>
            </a:r>
          </a:p>
        </p:txBody>
      </p:sp>
      <p:sp>
        <p:nvSpPr>
          <p:cNvPr id="61" name="TextBox 60">
            <a:extLst>
              <a:ext uri="{FF2B5EF4-FFF2-40B4-BE49-F238E27FC236}">
                <a16:creationId xmlns:a16="http://schemas.microsoft.com/office/drawing/2014/main" id="{CB0FF997-1D86-29BA-E517-E27564B249B1}"/>
              </a:ext>
            </a:extLst>
          </p:cNvPr>
          <p:cNvSpPr txBox="1"/>
          <p:nvPr/>
        </p:nvSpPr>
        <p:spPr>
          <a:xfrm>
            <a:off x="10025048" y="3624978"/>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Supply Chain</a:t>
            </a:r>
          </a:p>
        </p:txBody>
      </p:sp>
      <p:sp>
        <p:nvSpPr>
          <p:cNvPr id="62" name="TextBox 61">
            <a:extLst>
              <a:ext uri="{FF2B5EF4-FFF2-40B4-BE49-F238E27FC236}">
                <a16:creationId xmlns:a16="http://schemas.microsoft.com/office/drawing/2014/main" id="{FCA99FE3-7632-0282-BE14-14A587761F55}"/>
              </a:ext>
            </a:extLst>
          </p:cNvPr>
          <p:cNvSpPr txBox="1"/>
          <p:nvPr/>
        </p:nvSpPr>
        <p:spPr>
          <a:xfrm>
            <a:off x="10025048" y="2762634"/>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ITSM</a:t>
            </a:r>
          </a:p>
        </p:txBody>
      </p:sp>
      <p:sp>
        <p:nvSpPr>
          <p:cNvPr id="63" name="TextBox 62">
            <a:extLst>
              <a:ext uri="{FF2B5EF4-FFF2-40B4-BE49-F238E27FC236}">
                <a16:creationId xmlns:a16="http://schemas.microsoft.com/office/drawing/2014/main" id="{3FDCA151-20BE-352F-33C8-180C0D6730A3}"/>
              </a:ext>
            </a:extLst>
          </p:cNvPr>
          <p:cNvSpPr txBox="1"/>
          <p:nvPr/>
        </p:nvSpPr>
        <p:spPr>
          <a:xfrm>
            <a:off x="10025048" y="4056150"/>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Compliance</a:t>
            </a:r>
          </a:p>
        </p:txBody>
      </p:sp>
      <p:sp>
        <p:nvSpPr>
          <p:cNvPr id="64" name="TextBox 63">
            <a:extLst>
              <a:ext uri="{FF2B5EF4-FFF2-40B4-BE49-F238E27FC236}">
                <a16:creationId xmlns:a16="http://schemas.microsoft.com/office/drawing/2014/main" id="{9DD8354E-0383-E802-B30F-DA77E08151F2}"/>
              </a:ext>
            </a:extLst>
          </p:cNvPr>
          <p:cNvSpPr txBox="1"/>
          <p:nvPr/>
        </p:nvSpPr>
        <p:spPr>
          <a:xfrm>
            <a:off x="10025048" y="4487321"/>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OSPO</a:t>
            </a:r>
          </a:p>
        </p:txBody>
      </p:sp>
      <p:sp>
        <p:nvSpPr>
          <p:cNvPr id="2" name="TextBox 1">
            <a:extLst>
              <a:ext uri="{FF2B5EF4-FFF2-40B4-BE49-F238E27FC236}">
                <a16:creationId xmlns:a16="http://schemas.microsoft.com/office/drawing/2014/main" id="{560989B4-11A4-5264-43CC-D223237867EE}"/>
              </a:ext>
            </a:extLst>
          </p:cNvPr>
          <p:cNvSpPr txBox="1"/>
          <p:nvPr/>
        </p:nvSpPr>
        <p:spPr>
          <a:xfrm rot="1247716">
            <a:off x="9505738" y="2256597"/>
            <a:ext cx="2326747" cy="276999"/>
          </a:xfrm>
          <a:prstGeom prst="rect">
            <a:avLst/>
          </a:prstGeom>
          <a:noFill/>
        </p:spPr>
        <p:txBody>
          <a:bodyPr wrap="square" lIns="0" tIns="0" rIns="0" bIns="0" rtlCol="0">
            <a:spAutoFit/>
          </a:bodyPr>
          <a:lstStyle/>
          <a:p>
            <a:pPr indent="854075" algn="ctr">
              <a:spcBef>
                <a:spcPts val="0"/>
              </a:spcBef>
              <a:spcAft>
                <a:spcPts val="600"/>
              </a:spcAft>
            </a:pPr>
            <a:r>
              <a:rPr lang="en-US">
                <a:solidFill>
                  <a:schemeClr val="bg1">
                    <a:alpha val="32000"/>
                  </a:schemeClr>
                </a:solidFill>
              </a:rPr>
              <a:t>Governance</a:t>
            </a:r>
          </a:p>
        </p:txBody>
      </p:sp>
      <p:grpSp>
        <p:nvGrpSpPr>
          <p:cNvPr id="16" name="Group 15">
            <a:extLst>
              <a:ext uri="{FF2B5EF4-FFF2-40B4-BE49-F238E27FC236}">
                <a16:creationId xmlns:a16="http://schemas.microsoft.com/office/drawing/2014/main" id="{28A921D8-93C2-E75C-C77A-5D9366B54091}"/>
              </a:ext>
            </a:extLst>
          </p:cNvPr>
          <p:cNvGrpSpPr/>
          <p:nvPr/>
        </p:nvGrpSpPr>
        <p:grpSpPr>
          <a:xfrm>
            <a:off x="6006326" y="2828880"/>
            <a:ext cx="440737" cy="440737"/>
            <a:chOff x="3543072" y="2963460"/>
            <a:chExt cx="440737" cy="440737"/>
          </a:xfrm>
        </p:grpSpPr>
        <p:grpSp>
          <p:nvGrpSpPr>
            <p:cNvPr id="90" name="Group 89">
              <a:extLst>
                <a:ext uri="{FF2B5EF4-FFF2-40B4-BE49-F238E27FC236}">
                  <a16:creationId xmlns:a16="http://schemas.microsoft.com/office/drawing/2014/main" id="{20E1DF27-6401-010E-CD0C-5ECF8746A5B6}"/>
                </a:ext>
              </a:extLst>
            </p:cNvPr>
            <p:cNvGrpSpPr/>
            <p:nvPr/>
          </p:nvGrpSpPr>
          <p:grpSpPr>
            <a:xfrm>
              <a:off x="3543072" y="2963460"/>
              <a:ext cx="440737" cy="440737"/>
              <a:chOff x="3761748" y="3801003"/>
              <a:chExt cx="539028" cy="539028"/>
            </a:xfrm>
          </p:grpSpPr>
          <p:pic>
            <p:nvPicPr>
              <p:cNvPr id="91" name="Graphic 90">
                <a:extLst>
                  <a:ext uri="{FF2B5EF4-FFF2-40B4-BE49-F238E27FC236}">
                    <a16:creationId xmlns:a16="http://schemas.microsoft.com/office/drawing/2014/main" id="{3DD1C642-75B1-62F3-F7CD-881F9794B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61748" y="3801003"/>
                <a:ext cx="539028" cy="539028"/>
              </a:xfrm>
              <a:prstGeom prst="rect">
                <a:avLst/>
              </a:prstGeom>
            </p:spPr>
          </p:pic>
          <p:pic>
            <p:nvPicPr>
              <p:cNvPr id="92" name="Graphic 91">
                <a:extLst>
                  <a:ext uri="{FF2B5EF4-FFF2-40B4-BE49-F238E27FC236}">
                    <a16:creationId xmlns:a16="http://schemas.microsoft.com/office/drawing/2014/main" id="{B5772EB5-0E00-883B-B59B-62E3380929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4553" y="3925629"/>
                <a:ext cx="205607" cy="205607"/>
              </a:xfrm>
              <a:prstGeom prst="rect">
                <a:avLst/>
              </a:prstGeom>
            </p:spPr>
          </p:pic>
        </p:grpSp>
        <p:sp>
          <p:nvSpPr>
            <p:cNvPr id="7" name="Oval 6">
              <a:extLst>
                <a:ext uri="{FF2B5EF4-FFF2-40B4-BE49-F238E27FC236}">
                  <a16:creationId xmlns:a16="http://schemas.microsoft.com/office/drawing/2014/main" id="{47D51749-476F-501C-FD78-125165A3901A}"/>
                </a:ext>
              </a:extLst>
            </p:cNvPr>
            <p:cNvSpPr/>
            <p:nvPr/>
          </p:nvSpPr>
          <p:spPr>
            <a:xfrm>
              <a:off x="3699616" y="3042807"/>
              <a:ext cx="205046" cy="205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1" name="Rectangle 10">
              <a:extLst>
                <a:ext uri="{FF2B5EF4-FFF2-40B4-BE49-F238E27FC236}">
                  <a16:creationId xmlns:a16="http://schemas.microsoft.com/office/drawing/2014/main" id="{AA9E3132-9EA1-9384-5205-C5273B6014E8}"/>
                </a:ext>
              </a:extLst>
            </p:cNvPr>
            <p:cNvSpPr/>
            <p:nvPr/>
          </p:nvSpPr>
          <p:spPr>
            <a:xfrm>
              <a:off x="3732536" y="3158188"/>
              <a:ext cx="13439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3" name="Rectangle 12">
              <a:extLst>
                <a:ext uri="{FF2B5EF4-FFF2-40B4-BE49-F238E27FC236}">
                  <a16:creationId xmlns:a16="http://schemas.microsoft.com/office/drawing/2014/main" id="{AF3F370A-9F4D-9018-C110-855E32A0FDF9}"/>
                </a:ext>
              </a:extLst>
            </p:cNvPr>
            <p:cNvSpPr/>
            <p:nvPr/>
          </p:nvSpPr>
          <p:spPr>
            <a:xfrm>
              <a:off x="3729549"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5" name="Rectangle 14">
              <a:extLst>
                <a:ext uri="{FF2B5EF4-FFF2-40B4-BE49-F238E27FC236}">
                  <a16:creationId xmlns:a16="http://schemas.microsoft.com/office/drawing/2014/main" id="{D50FF31B-C5EC-0682-909F-4DC27569D931}"/>
                </a:ext>
              </a:extLst>
            </p:cNvPr>
            <p:cNvSpPr/>
            <p:nvPr/>
          </p:nvSpPr>
          <p:spPr>
            <a:xfrm>
              <a:off x="3802574"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grpSp>
      <p:sp>
        <p:nvSpPr>
          <p:cNvPr id="22" name="Rounded Rectangle 21">
            <a:extLst>
              <a:ext uri="{FF2B5EF4-FFF2-40B4-BE49-F238E27FC236}">
                <a16:creationId xmlns:a16="http://schemas.microsoft.com/office/drawing/2014/main" id="{A3C2F774-76FC-7A17-7E07-1588B0BA8238}"/>
              </a:ext>
            </a:extLst>
          </p:cNvPr>
          <p:cNvSpPr/>
          <p:nvPr/>
        </p:nvSpPr>
        <p:spPr>
          <a:xfrm>
            <a:off x="2628325" y="3981393"/>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80B580D-06C2-6D5F-8C3A-78138F2F5472}"/>
              </a:ext>
            </a:extLst>
          </p:cNvPr>
          <p:cNvSpPr/>
          <p:nvPr/>
        </p:nvSpPr>
        <p:spPr>
          <a:xfrm>
            <a:off x="2623293" y="4391329"/>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A19246C-47B2-9802-D36B-561E7F52BFE4}"/>
              </a:ext>
            </a:extLst>
          </p:cNvPr>
          <p:cNvSpPr/>
          <p:nvPr/>
        </p:nvSpPr>
        <p:spPr>
          <a:xfrm>
            <a:off x="2618749" y="4802056"/>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4DB9C4C-3BFE-3949-0761-9A563FF0031C}"/>
              </a:ext>
            </a:extLst>
          </p:cNvPr>
          <p:cNvCxnSpPr>
            <a:cxnSpLocks/>
          </p:cNvCxnSpPr>
          <p:nvPr/>
        </p:nvCxnSpPr>
        <p:spPr>
          <a:xfrm>
            <a:off x="5198875"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854B93-6E11-4872-A8F6-1738296CEE68}"/>
              </a:ext>
            </a:extLst>
          </p:cNvPr>
          <p:cNvSpPr txBox="1"/>
          <p:nvPr/>
        </p:nvSpPr>
        <p:spPr>
          <a:xfrm>
            <a:off x="2663818" y="4009761"/>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Open Source Select</a:t>
            </a:r>
          </a:p>
        </p:txBody>
      </p:sp>
      <p:pic>
        <p:nvPicPr>
          <p:cNvPr id="18" name="Picture 2" descr="The Debricked Blog | Welcome onboard!">
            <a:extLst>
              <a:ext uri="{FF2B5EF4-FFF2-40B4-BE49-F238E27FC236}">
                <a16:creationId xmlns:a16="http://schemas.microsoft.com/office/drawing/2014/main" id="{5D6F21EE-6FCA-9F14-DC64-64948FFADD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2169"/>
          <a:stretch/>
        </p:blipFill>
        <p:spPr bwMode="auto">
          <a:xfrm>
            <a:off x="5300854" y="3994513"/>
            <a:ext cx="189977" cy="32979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41C2AC6-CC9F-A248-02E9-957A9CE15FF6}"/>
              </a:ext>
            </a:extLst>
          </p:cNvPr>
          <p:cNvSpPr txBox="1"/>
          <p:nvPr/>
        </p:nvSpPr>
        <p:spPr>
          <a:xfrm>
            <a:off x="2663818" y="4425317"/>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Fortify Aviator</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75478F2D-AE50-98C4-EC35-13D9F166E37A}"/>
              </a:ext>
            </a:extLst>
          </p:cNvPr>
          <p:cNvPicPr>
            <a:picLocks noChangeAspect="1"/>
          </p:cNvPicPr>
          <p:nvPr/>
        </p:nvPicPr>
        <p:blipFill rotWithShape="1">
          <a:blip r:embed="rId16">
            <a:lum bright="70000" contrast="-70000"/>
            <a:extLst>
              <a:ext uri="{BEBA8EAE-BF5A-486C-A8C5-ECC9F3942E4B}">
                <a14:imgProps xmlns:a14="http://schemas.microsoft.com/office/drawing/2010/main">
                  <a14:imgLayer r:embed="rId17">
                    <a14:imgEffect>
                      <a14:colorTemperature colorTemp="1500"/>
                    </a14:imgEffect>
                    <a14:imgEffect>
                      <a14:saturation sat="0"/>
                    </a14:imgEffect>
                  </a14:imgLayer>
                </a14:imgProps>
              </a:ext>
              <a:ext uri="{28A0092B-C50C-407E-A947-70E740481C1C}">
                <a14:useLocalDpi xmlns:a14="http://schemas.microsoft.com/office/drawing/2010/main" val="0"/>
              </a:ext>
            </a:extLst>
          </a:blip>
          <a:srcRect t="20279" b="36788"/>
          <a:stretch/>
        </p:blipFill>
        <p:spPr>
          <a:xfrm>
            <a:off x="5172169" y="4433878"/>
            <a:ext cx="532454" cy="228600"/>
          </a:xfrm>
          <a:prstGeom prst="rect">
            <a:avLst/>
          </a:prstGeom>
        </p:spPr>
      </p:pic>
      <p:sp>
        <p:nvSpPr>
          <p:cNvPr id="20" name="TextBox 19">
            <a:extLst>
              <a:ext uri="{FF2B5EF4-FFF2-40B4-BE49-F238E27FC236}">
                <a16:creationId xmlns:a16="http://schemas.microsoft.com/office/drawing/2014/main" id="{F880BA6E-44B6-144F-F4E3-455DB65F2BD2}"/>
              </a:ext>
            </a:extLst>
          </p:cNvPr>
          <p:cNvSpPr txBox="1"/>
          <p:nvPr/>
        </p:nvSpPr>
        <p:spPr>
          <a:xfrm>
            <a:off x="2623293" y="4824777"/>
            <a:ext cx="722405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Secure Development Training</a:t>
            </a:r>
          </a:p>
        </p:txBody>
      </p:sp>
      <p:pic>
        <p:nvPicPr>
          <p:cNvPr id="31" name="Picture 30" descr="A white and black logo&#10;&#10;Description automatically generated">
            <a:extLst>
              <a:ext uri="{FF2B5EF4-FFF2-40B4-BE49-F238E27FC236}">
                <a16:creationId xmlns:a16="http://schemas.microsoft.com/office/drawing/2014/main" id="{F63F5610-7FFD-F440-DA10-829F147C8EF1}"/>
              </a:ext>
            </a:extLst>
          </p:cNvPr>
          <p:cNvPicPr>
            <a:picLocks noChangeAspect="1"/>
          </p:cNvPicPr>
          <p:nvPr/>
        </p:nvPicPr>
        <p:blipFill>
          <a:blip r:embed="rId18"/>
          <a:stretch>
            <a:fillRect/>
          </a:stretch>
        </p:blipFill>
        <p:spPr>
          <a:xfrm>
            <a:off x="4900212" y="4875056"/>
            <a:ext cx="185747" cy="185747"/>
          </a:xfrm>
          <a:prstGeom prst="rect">
            <a:avLst/>
          </a:prstGeom>
        </p:spPr>
      </p:pic>
    </p:spTree>
    <p:extLst>
      <p:ext uri="{BB962C8B-B14F-4D97-AF65-F5344CB8AC3E}">
        <p14:creationId xmlns:p14="http://schemas.microsoft.com/office/powerpoint/2010/main" val="974515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F58A2-ABB8-5591-3BF1-D567923C7EBC}"/>
              </a:ext>
            </a:extLst>
          </p:cNvPr>
          <p:cNvSpPr>
            <a:spLocks noGrp="1"/>
          </p:cNvSpPr>
          <p:nvPr>
            <p:ph type="title"/>
          </p:nvPr>
        </p:nvSpPr>
        <p:spPr/>
        <p:txBody>
          <a:bodyPr/>
          <a:lstStyle/>
          <a:p>
            <a:r>
              <a:rPr lang="en-US" dirty="0"/>
              <a:t>OpenText Application Security for SAP</a:t>
            </a:r>
          </a:p>
        </p:txBody>
      </p:sp>
      <p:graphicFrame>
        <p:nvGraphicFramePr>
          <p:cNvPr id="6" name="Content Placeholder 5">
            <a:extLst>
              <a:ext uri="{FF2B5EF4-FFF2-40B4-BE49-F238E27FC236}">
                <a16:creationId xmlns:a16="http://schemas.microsoft.com/office/drawing/2014/main" id="{6916486A-82FE-1170-3654-8BE89511FDAA}"/>
              </a:ext>
            </a:extLst>
          </p:cNvPr>
          <p:cNvGraphicFramePr>
            <a:graphicFrameLocks noGrp="1"/>
          </p:cNvGraphicFramePr>
          <p:nvPr>
            <p:ph idx="1"/>
            <p:extLst>
              <p:ext uri="{D42A27DB-BD31-4B8C-83A1-F6EECF244321}">
                <p14:modId xmlns:p14="http://schemas.microsoft.com/office/powerpoint/2010/main" val="2198101970"/>
              </p:ext>
            </p:extLst>
          </p:nvPr>
        </p:nvGraphicFramePr>
        <p:xfrm>
          <a:off x="457199" y="1125539"/>
          <a:ext cx="11277601" cy="532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461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What’s New</a:t>
            </a:r>
          </a:p>
        </p:txBody>
      </p:sp>
      <p:sp>
        <p:nvSpPr>
          <p:cNvPr id="3" name="Content Placeholder 2">
            <a:extLst>
              <a:ext uri="{FF2B5EF4-FFF2-40B4-BE49-F238E27FC236}">
                <a16:creationId xmlns:a16="http://schemas.microsoft.com/office/drawing/2014/main" id="{921F684D-A97F-F4FA-4822-781F67037242}"/>
              </a:ext>
            </a:extLst>
          </p:cNvPr>
          <p:cNvSpPr>
            <a:spLocks noGrp="1"/>
          </p:cNvSpPr>
          <p:nvPr>
            <p:ph idx="1"/>
          </p:nvPr>
        </p:nvSpPr>
        <p:spPr/>
        <p:txBody>
          <a:bodyPr/>
          <a:lstStyle/>
          <a:p>
            <a:r>
              <a:rPr lang="en-US" dirty="0"/>
              <a:t>Fortify Static Code Analyzer version 24.4 supports ABAP Platform 2023 / ABAP 7.58</a:t>
            </a:r>
          </a:p>
          <a:p>
            <a:endParaRPr lang="en-US" dirty="0"/>
          </a:p>
          <a:p>
            <a:r>
              <a:rPr lang="en-US" dirty="0"/>
              <a:t>The support includes S/4 HANA.</a:t>
            </a:r>
          </a:p>
          <a:p>
            <a:endParaRPr lang="en-US" dirty="0"/>
          </a:p>
          <a:p>
            <a:r>
              <a:rPr lang="en-US" dirty="0"/>
              <a:t>Version 24.4 also improves our support for the older ABAP 6 version</a:t>
            </a:r>
          </a:p>
          <a:p>
            <a:endParaRPr lang="en-US" dirty="0"/>
          </a:p>
          <a:p>
            <a:r>
              <a:rPr lang="en-US" sz="1800"/>
              <a:t>Minor limitation: data flows through “table types”, “REDUCE” operator not yet supported.</a:t>
            </a:r>
          </a:p>
          <a:p>
            <a:endParaRPr lang="en-US" dirty="0"/>
          </a:p>
        </p:txBody>
      </p:sp>
    </p:spTree>
    <p:extLst>
      <p:ext uri="{BB962C8B-B14F-4D97-AF65-F5344CB8AC3E}">
        <p14:creationId xmlns:p14="http://schemas.microsoft.com/office/powerpoint/2010/main" val="277830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Latest Rule pack</a:t>
            </a:r>
          </a:p>
        </p:txBody>
      </p:sp>
      <p:sp>
        <p:nvSpPr>
          <p:cNvPr id="4" name="Content Placeholder 3">
            <a:extLst>
              <a:ext uri="{FF2B5EF4-FFF2-40B4-BE49-F238E27FC236}">
                <a16:creationId xmlns:a16="http://schemas.microsoft.com/office/drawing/2014/main" id="{E7E7F873-B162-673E-9D8F-4944AD2DB13F}"/>
              </a:ext>
            </a:extLst>
          </p:cNvPr>
          <p:cNvSpPr>
            <a:spLocks noGrp="1"/>
          </p:cNvSpPr>
          <p:nvPr>
            <p:ph idx="1"/>
          </p:nvPr>
        </p:nvSpPr>
        <p:spPr/>
        <p:txBody>
          <a:bodyPr/>
          <a:lstStyle/>
          <a:p>
            <a:endParaRPr lang="en-US"/>
          </a:p>
        </p:txBody>
      </p:sp>
      <p:sp>
        <p:nvSpPr>
          <p:cNvPr id="53" name="TextBox 52">
            <a:extLst>
              <a:ext uri="{FF2B5EF4-FFF2-40B4-BE49-F238E27FC236}">
                <a16:creationId xmlns:a16="http://schemas.microsoft.com/office/drawing/2014/main" id="{1C11E294-276D-2FBE-6889-B92BF72406CE}"/>
              </a:ext>
            </a:extLst>
          </p:cNvPr>
          <p:cNvSpPr txBox="1"/>
          <p:nvPr/>
        </p:nvSpPr>
        <p:spPr>
          <a:xfrm>
            <a:off x="322958" y="927219"/>
            <a:ext cx="11532898" cy="1402948"/>
          </a:xfrm>
          <a:prstGeom prst="rect">
            <a:avLst/>
          </a:prstGeom>
          <a:noFill/>
        </p:spPr>
        <p:txBody>
          <a:bodyPr wrap="square">
            <a:spAutoFit/>
          </a:bodyPr>
          <a:lstStyle/>
          <a:p>
            <a:r>
              <a:rPr lang="en-US" dirty="0">
                <a:hlinkClick r:id="rId3"/>
              </a:rPr>
              <a:t>Fortify Software Security Content Update 25.1 - Fortify Tips - OpenText Fortify</a:t>
            </a:r>
            <a:endParaRPr lang="en-US" dirty="0"/>
          </a:p>
          <a:p>
            <a:pPr algn="l"/>
            <a:r>
              <a:rPr lang="en-US" sz="1400" b="0" i="0" dirty="0">
                <a:solidFill>
                  <a:srgbClr val="000000"/>
                </a:solidFill>
                <a:effectLst/>
                <a:latin typeface="Aktiv Grotesk reg"/>
              </a:rPr>
              <a:t>ABAP (Advanced Business Application Programming) is SAP’s primary programming language for developing robust business applications within the SAP ecosystem. It supports both procedural and object-oriented paradigms, integrates seamlessly with SAP’s data and application frameworks, and underpins a wide range of enterprise-level solutions. Improvements to category coverage span 11 existing categories and adds support for the following categories in ABAP applications:</a:t>
            </a:r>
          </a:p>
        </p:txBody>
      </p:sp>
      <p:graphicFrame>
        <p:nvGraphicFramePr>
          <p:cNvPr id="3" name="Diagram 2">
            <a:extLst>
              <a:ext uri="{FF2B5EF4-FFF2-40B4-BE49-F238E27FC236}">
                <a16:creationId xmlns:a16="http://schemas.microsoft.com/office/drawing/2014/main" id="{11A6CA63-B650-BCD8-62CA-B6B2B78D9BA9}"/>
              </a:ext>
            </a:extLst>
          </p:cNvPr>
          <p:cNvGraphicFramePr/>
          <p:nvPr/>
        </p:nvGraphicFramePr>
        <p:xfrm>
          <a:off x="-1608509" y="2495372"/>
          <a:ext cx="11043065" cy="3165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889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 Coverage</a:t>
            </a:r>
          </a:p>
        </p:txBody>
      </p:sp>
      <p:sp>
        <p:nvSpPr>
          <p:cNvPr id="6" name="Text Placeholder 5">
            <a:extLst>
              <a:ext uri="{FF2B5EF4-FFF2-40B4-BE49-F238E27FC236}">
                <a16:creationId xmlns:a16="http://schemas.microsoft.com/office/drawing/2014/main" id="{5D962D07-9777-04B4-0E9F-F1BA3C7DBDF3}"/>
              </a:ext>
            </a:extLst>
          </p:cNvPr>
          <p:cNvSpPr>
            <a:spLocks noGrp="1"/>
          </p:cNvSpPr>
          <p:nvPr>
            <p:ph type="body" sz="quarter" idx="11"/>
          </p:nvPr>
        </p:nvSpPr>
        <p:spPr/>
        <p:txBody>
          <a:bodyPr/>
          <a:lstStyle/>
          <a:p>
            <a:r>
              <a:rPr lang="en-US" dirty="0"/>
              <a:t>Fortify has a comprehensive set of rules for finding vulnerabilities in SAP ABAP Code (see </a:t>
            </a:r>
            <a:r>
              <a:rPr lang="en-US" dirty="0">
                <a:hlinkClick r:id="rId3"/>
              </a:rPr>
              <a:t>https://vulncat.fortify.com/en/weakness?codelang=ABAP</a:t>
            </a:r>
            <a:r>
              <a:rPr lang="en-US" dirty="0"/>
              <a:t> for some examples).</a:t>
            </a:r>
          </a:p>
          <a:p>
            <a:endParaRPr lang="en-US" dirty="0"/>
          </a:p>
        </p:txBody>
      </p:sp>
      <p:pic>
        <p:nvPicPr>
          <p:cNvPr id="8" name="Picture 7">
            <a:extLst>
              <a:ext uri="{FF2B5EF4-FFF2-40B4-BE49-F238E27FC236}">
                <a16:creationId xmlns:a16="http://schemas.microsoft.com/office/drawing/2014/main" id="{A5C65E9E-F652-E84D-2AEC-54C3FA1EF687}"/>
              </a:ext>
            </a:extLst>
          </p:cNvPr>
          <p:cNvPicPr>
            <a:picLocks noChangeAspect="1"/>
          </p:cNvPicPr>
          <p:nvPr/>
        </p:nvPicPr>
        <p:blipFill>
          <a:blip r:embed="rId4"/>
          <a:stretch>
            <a:fillRect/>
          </a:stretch>
        </p:blipFill>
        <p:spPr>
          <a:xfrm>
            <a:off x="263525" y="1852762"/>
            <a:ext cx="10778662" cy="4852837"/>
          </a:xfrm>
          <a:prstGeom prst="rect">
            <a:avLst/>
          </a:prstGeom>
        </p:spPr>
      </p:pic>
    </p:spTree>
    <p:extLst>
      <p:ext uri="{BB962C8B-B14F-4D97-AF65-F5344CB8AC3E}">
        <p14:creationId xmlns:p14="http://schemas.microsoft.com/office/powerpoint/2010/main" val="108767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Extractor</a:t>
            </a:r>
            <a:r>
              <a:rPr lang="en-US" dirty="0"/>
              <a:t> </a:t>
            </a:r>
          </a:p>
        </p:txBody>
      </p:sp>
      <p:sp>
        <p:nvSpPr>
          <p:cNvPr id="4" name="Text Placeholder 3">
            <a:extLst>
              <a:ext uri="{FF2B5EF4-FFF2-40B4-BE49-F238E27FC236}">
                <a16:creationId xmlns:a16="http://schemas.microsoft.com/office/drawing/2014/main" id="{C2BA5059-95FB-84D3-C1F8-C69C8A8E68EC}"/>
              </a:ext>
            </a:extLst>
          </p:cNvPr>
          <p:cNvSpPr>
            <a:spLocks noGrp="1"/>
          </p:cNvSpPr>
          <p:nvPr>
            <p:ph type="body" sz="quarter" idx="11"/>
          </p:nvPr>
        </p:nvSpPr>
        <p:spPr/>
        <p:txBody>
          <a:bodyPr/>
          <a:lstStyle/>
          <a:p>
            <a:r>
              <a:rPr lang="en-US" dirty="0"/>
              <a:t>The </a:t>
            </a:r>
            <a:r>
              <a:rPr lang="en-US" b="1" dirty="0"/>
              <a:t>Fortify ABAP Extractor</a:t>
            </a:r>
            <a:r>
              <a:rPr lang="en-US" dirty="0"/>
              <a:t> automates the process of extracting SAP ABAP Program code and scanning for vulnerabilities.</a:t>
            </a:r>
          </a:p>
          <a:p>
            <a:endParaRPr lang="en-US" dirty="0"/>
          </a:p>
        </p:txBody>
      </p:sp>
      <p:pic>
        <p:nvPicPr>
          <p:cNvPr id="12" name="Picture 11">
            <a:extLst>
              <a:ext uri="{FF2B5EF4-FFF2-40B4-BE49-F238E27FC236}">
                <a16:creationId xmlns:a16="http://schemas.microsoft.com/office/drawing/2014/main" id="{18D42934-21F5-DC78-77A4-1C2375C825FC}"/>
              </a:ext>
            </a:extLst>
          </p:cNvPr>
          <p:cNvPicPr>
            <a:picLocks noChangeAspect="1"/>
          </p:cNvPicPr>
          <p:nvPr/>
        </p:nvPicPr>
        <p:blipFill>
          <a:blip r:embed="rId3"/>
          <a:stretch>
            <a:fillRect/>
          </a:stretch>
        </p:blipFill>
        <p:spPr>
          <a:xfrm>
            <a:off x="1385047" y="2064596"/>
            <a:ext cx="4409001" cy="423159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7D18815-1778-3EAB-C36F-D2FF66FDD408}"/>
              </a:ext>
            </a:extLst>
          </p:cNvPr>
          <p:cNvSpPr txBox="1"/>
          <p:nvPr/>
        </p:nvSpPr>
        <p:spPr>
          <a:xfrm>
            <a:off x="5910328" y="3743574"/>
            <a:ext cx="6074569" cy="400110"/>
          </a:xfrm>
          <a:prstGeom prst="rect">
            <a:avLst/>
          </a:prstGeom>
          <a:noFill/>
        </p:spPr>
        <p:txBody>
          <a:bodyPr wrap="square">
            <a:spAutoFit/>
          </a:bodyPr>
          <a:lstStyle/>
          <a:p>
            <a:r>
              <a:rPr lang="en-US" dirty="0"/>
              <a:t>ABAP Extractor – Various Options</a:t>
            </a:r>
          </a:p>
        </p:txBody>
      </p:sp>
      <p:sp>
        <p:nvSpPr>
          <p:cNvPr id="16" name="TextBox 15">
            <a:extLst>
              <a:ext uri="{FF2B5EF4-FFF2-40B4-BE49-F238E27FC236}">
                <a16:creationId xmlns:a16="http://schemas.microsoft.com/office/drawing/2014/main" id="{2D8AAEAA-E44A-C6DB-9F16-054C29671309}"/>
              </a:ext>
            </a:extLst>
          </p:cNvPr>
          <p:cNvSpPr txBox="1"/>
          <p:nvPr/>
        </p:nvSpPr>
        <p:spPr>
          <a:xfrm>
            <a:off x="5813593" y="5917319"/>
            <a:ext cx="6101696" cy="741229"/>
          </a:xfrm>
          <a:prstGeom prst="rect">
            <a:avLst/>
          </a:prstGeom>
          <a:noFill/>
        </p:spPr>
        <p:txBody>
          <a:bodyPr wrap="square">
            <a:spAutoFit/>
          </a:bodyPr>
          <a:lstStyle/>
          <a:p>
            <a:r>
              <a:rPr lang="en-NL" sz="1100" dirty="0">
                <a:hlinkClick r:id="rId4"/>
              </a:rPr>
              <a:t>https://www.microfocus.com/documentation/fortify-static-code-analyzer-and-tools/2440/SCA_Help_24.4.0/index.htm#abap/RunABAPExtractor.htm?Highlight=ABAP</a:t>
            </a:r>
            <a:endParaRPr lang="en-US" sz="1100" dirty="0"/>
          </a:p>
          <a:p>
            <a:endParaRPr lang="en-US" sz="1100" dirty="0"/>
          </a:p>
        </p:txBody>
      </p:sp>
    </p:spTree>
    <p:extLst>
      <p:ext uri="{BB962C8B-B14F-4D97-AF65-F5344CB8AC3E}">
        <p14:creationId xmlns:p14="http://schemas.microsoft.com/office/powerpoint/2010/main" val="1695934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 Scan Results</a:t>
            </a:r>
            <a:r>
              <a:rPr lang="en-US" dirty="0"/>
              <a:t> </a:t>
            </a:r>
          </a:p>
        </p:txBody>
      </p:sp>
      <p:sp>
        <p:nvSpPr>
          <p:cNvPr id="3" name="Content Placeholder 2">
            <a:extLst>
              <a:ext uri="{FF2B5EF4-FFF2-40B4-BE49-F238E27FC236}">
                <a16:creationId xmlns:a16="http://schemas.microsoft.com/office/drawing/2014/main" id="{229CE34C-F4FF-1B03-E037-981215B143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57766A-10C5-C24A-8B8A-F98AF5982ABD}"/>
              </a:ext>
            </a:extLst>
          </p:cNvPr>
          <p:cNvPicPr>
            <a:picLocks noChangeAspect="1"/>
          </p:cNvPicPr>
          <p:nvPr/>
        </p:nvPicPr>
        <p:blipFill>
          <a:blip r:embed="rId3"/>
          <a:stretch>
            <a:fillRect/>
          </a:stretch>
        </p:blipFill>
        <p:spPr>
          <a:xfrm>
            <a:off x="477370" y="1623879"/>
            <a:ext cx="6730378" cy="4314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99C7F9-1E25-54A5-7F70-85753E35170B}"/>
              </a:ext>
            </a:extLst>
          </p:cNvPr>
          <p:cNvPicPr>
            <a:picLocks noChangeAspect="1"/>
          </p:cNvPicPr>
          <p:nvPr/>
        </p:nvPicPr>
        <p:blipFill>
          <a:blip r:embed="rId4"/>
          <a:stretch>
            <a:fillRect/>
          </a:stretch>
        </p:blipFill>
        <p:spPr>
          <a:xfrm>
            <a:off x="7448095" y="1883221"/>
            <a:ext cx="3826243" cy="3091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038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04F4-4303-EF7B-952F-726D11938B41}"/>
              </a:ext>
            </a:extLst>
          </p:cNvPr>
          <p:cNvSpPr>
            <a:spLocks noGrp="1"/>
          </p:cNvSpPr>
          <p:nvPr>
            <p:ph type="title"/>
          </p:nvPr>
        </p:nvSpPr>
        <p:spPr/>
        <p:txBody>
          <a:bodyPr/>
          <a:lstStyle/>
          <a:p>
            <a:r>
              <a:rPr lang="en-US" dirty="0"/>
              <a:t>SAP Evolution (ERP+)</a:t>
            </a:r>
          </a:p>
        </p:txBody>
      </p:sp>
      <p:sp>
        <p:nvSpPr>
          <p:cNvPr id="3" name="Text Placeholder 2">
            <a:extLst>
              <a:ext uri="{FF2B5EF4-FFF2-40B4-BE49-F238E27FC236}">
                <a16:creationId xmlns:a16="http://schemas.microsoft.com/office/drawing/2014/main" id="{0632CC28-5ABA-1F61-DBE4-15E80E5304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6931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a:t>
            </a:r>
            <a:r>
              <a:rPr lang="en-US" b="1" dirty="0"/>
              <a:t> Integration</a:t>
            </a:r>
            <a:endParaRPr lang="en-US" dirty="0"/>
          </a:p>
        </p:txBody>
      </p:sp>
      <p:sp>
        <p:nvSpPr>
          <p:cNvPr id="3" name="Content Placeholder 2">
            <a:extLst>
              <a:ext uri="{FF2B5EF4-FFF2-40B4-BE49-F238E27FC236}">
                <a16:creationId xmlns:a16="http://schemas.microsoft.com/office/drawing/2014/main" id="{D78C6077-C6DF-8770-E853-795B9EC4747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78A687E9-3555-6CFE-E361-ADDE0C6F5251}"/>
              </a:ext>
            </a:extLst>
          </p:cNvPr>
          <p:cNvPicPr>
            <a:picLocks noChangeAspect="1"/>
          </p:cNvPicPr>
          <p:nvPr/>
        </p:nvPicPr>
        <p:blipFill>
          <a:blip r:embed="rId3"/>
          <a:stretch>
            <a:fillRect/>
          </a:stretch>
        </p:blipFill>
        <p:spPr>
          <a:xfrm>
            <a:off x="263525" y="2941277"/>
            <a:ext cx="1780186" cy="975445"/>
          </a:xfrm>
          <a:prstGeom prst="rect">
            <a:avLst/>
          </a:prstGeom>
        </p:spPr>
      </p:pic>
      <p:pic>
        <p:nvPicPr>
          <p:cNvPr id="14" name="Picture 13">
            <a:extLst>
              <a:ext uri="{FF2B5EF4-FFF2-40B4-BE49-F238E27FC236}">
                <a16:creationId xmlns:a16="http://schemas.microsoft.com/office/drawing/2014/main" id="{E6E99B2E-7B69-C4F3-541A-3837B65F3078}"/>
              </a:ext>
            </a:extLst>
          </p:cNvPr>
          <p:cNvPicPr>
            <a:picLocks noChangeAspect="1"/>
          </p:cNvPicPr>
          <p:nvPr/>
        </p:nvPicPr>
        <p:blipFill>
          <a:blip r:embed="rId4"/>
          <a:stretch>
            <a:fillRect/>
          </a:stretch>
        </p:blipFill>
        <p:spPr>
          <a:xfrm>
            <a:off x="2783561" y="3041869"/>
            <a:ext cx="1688738" cy="774259"/>
          </a:xfrm>
          <a:prstGeom prst="rect">
            <a:avLst/>
          </a:prstGeom>
        </p:spPr>
      </p:pic>
      <p:cxnSp>
        <p:nvCxnSpPr>
          <p:cNvPr id="16" name="Straight Arrow Connector 15">
            <a:extLst>
              <a:ext uri="{FF2B5EF4-FFF2-40B4-BE49-F238E27FC236}">
                <a16:creationId xmlns:a16="http://schemas.microsoft.com/office/drawing/2014/main" id="{1EFDDA9A-AF4E-50B6-6976-5D4C2D162C34}"/>
              </a:ext>
            </a:extLst>
          </p:cNvPr>
          <p:cNvCxnSpPr>
            <a:stCxn id="8" idx="3"/>
            <a:endCxn id="14" idx="1"/>
          </p:cNvCxnSpPr>
          <p:nvPr/>
        </p:nvCxnSpPr>
        <p:spPr>
          <a:xfrm flipV="1">
            <a:off x="2043711" y="3428999"/>
            <a:ext cx="739850"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Diagram 19">
            <a:extLst>
              <a:ext uri="{FF2B5EF4-FFF2-40B4-BE49-F238E27FC236}">
                <a16:creationId xmlns:a16="http://schemas.microsoft.com/office/drawing/2014/main" id="{70FC9FA4-5C03-F80E-4B1B-6156C6EECD53}"/>
              </a:ext>
            </a:extLst>
          </p:cNvPr>
          <p:cNvGraphicFramePr/>
          <p:nvPr/>
        </p:nvGraphicFramePr>
        <p:xfrm>
          <a:off x="5666624" y="836539"/>
          <a:ext cx="5472725" cy="406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Straight Arrow Connector 23">
            <a:extLst>
              <a:ext uri="{FF2B5EF4-FFF2-40B4-BE49-F238E27FC236}">
                <a16:creationId xmlns:a16="http://schemas.microsoft.com/office/drawing/2014/main" id="{78080D99-B3CA-1E11-21F7-C0D5ABB9DE43}"/>
              </a:ext>
            </a:extLst>
          </p:cNvPr>
          <p:cNvCxnSpPr>
            <a:stCxn id="14" idx="3"/>
          </p:cNvCxnSpPr>
          <p:nvPr/>
        </p:nvCxnSpPr>
        <p:spPr>
          <a:xfrm flipV="1">
            <a:off x="4472299" y="1922804"/>
            <a:ext cx="1194325" cy="150619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FD073E-3783-FDDE-5FF9-1509B00D1D3A}"/>
              </a:ext>
            </a:extLst>
          </p:cNvPr>
          <p:cNvCxnSpPr>
            <a:stCxn id="14" idx="3"/>
          </p:cNvCxnSpPr>
          <p:nvPr/>
        </p:nvCxnSpPr>
        <p:spPr>
          <a:xfrm flipV="1">
            <a:off x="4472299" y="3041869"/>
            <a:ext cx="1194325" cy="38713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7E75AA-6059-53C9-1107-00790D8A074A}"/>
              </a:ext>
            </a:extLst>
          </p:cNvPr>
          <p:cNvCxnSpPr>
            <a:stCxn id="14" idx="3"/>
          </p:cNvCxnSpPr>
          <p:nvPr/>
        </p:nvCxnSpPr>
        <p:spPr>
          <a:xfrm>
            <a:off x="4472299" y="3428999"/>
            <a:ext cx="1194325" cy="68413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7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1"/>
            <a:ext cx="11277601" cy="973138"/>
          </a:xfrm>
        </p:spPr>
        <p:txBody>
          <a:bodyPr wrap="square" anchor="ctr">
            <a:normAutofit/>
          </a:bodyPr>
          <a:lstStyle/>
          <a:p>
            <a:r>
              <a:rPr lang="en-US" dirty="0" err="1"/>
              <a:t>abap</a:t>
            </a:r>
            <a:r>
              <a:rPr dirty="0" err="1"/>
              <a:t>Git</a:t>
            </a:r>
            <a:r>
              <a:rPr dirty="0"/>
              <a:t> Integration with Fortify Security Workflow</a:t>
            </a:r>
          </a:p>
        </p:txBody>
      </p:sp>
      <p:graphicFrame>
        <p:nvGraphicFramePr>
          <p:cNvPr id="5" name="Content Placeholder 2">
            <a:extLst>
              <a:ext uri="{FF2B5EF4-FFF2-40B4-BE49-F238E27FC236}">
                <a16:creationId xmlns:a16="http://schemas.microsoft.com/office/drawing/2014/main" id="{2A7D7023-4874-BF11-C877-9A1A279DFFD1}"/>
              </a:ext>
            </a:extLst>
          </p:cNvPr>
          <p:cNvGraphicFramePr>
            <a:graphicFrameLocks noGrp="1"/>
          </p:cNvGraphicFramePr>
          <p:nvPr>
            <p:ph idx="1"/>
            <p:extLst>
              <p:ext uri="{D42A27DB-BD31-4B8C-83A1-F6EECF244321}">
                <p14:modId xmlns:p14="http://schemas.microsoft.com/office/powerpoint/2010/main" val="2116941707"/>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48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6AB8A-31E6-5768-1B7F-83B5763CD302}"/>
              </a:ext>
            </a:extLst>
          </p:cNvPr>
          <p:cNvSpPr>
            <a:spLocks noGrp="1"/>
          </p:cNvSpPr>
          <p:nvPr>
            <p:ph type="title"/>
          </p:nvPr>
        </p:nvSpPr>
        <p:spPr/>
        <p:txBody>
          <a:bodyPr/>
          <a:lstStyle/>
          <a:p>
            <a:r>
              <a:rPr lang="en-US" dirty="0"/>
              <a:t>Competition</a:t>
            </a:r>
          </a:p>
        </p:txBody>
      </p:sp>
      <p:sp>
        <p:nvSpPr>
          <p:cNvPr id="4" name="Content Placeholder 3">
            <a:extLst>
              <a:ext uri="{FF2B5EF4-FFF2-40B4-BE49-F238E27FC236}">
                <a16:creationId xmlns:a16="http://schemas.microsoft.com/office/drawing/2014/main" id="{092FD4AA-5409-AD58-F6AE-F4381BA742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67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8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3D8CA813-DAFD-9AC0-8255-D72C514FB809}"/>
              </a:ext>
            </a:extLst>
          </p:cNvPr>
          <p:cNvSpPr/>
          <p:nvPr/>
        </p:nvSpPr>
        <p:spPr>
          <a:xfrm>
            <a:off x="342900" y="3654692"/>
            <a:ext cx="723900" cy="36036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dirty="0">
              <a:solidFill>
                <a:schemeClr val="tx1"/>
              </a:solidFill>
            </a:endParaRPr>
          </a:p>
        </p:txBody>
      </p:sp>
      <p:sp>
        <p:nvSpPr>
          <p:cNvPr id="2" name="Title 1"/>
          <p:cNvSpPr>
            <a:spLocks noGrp="1"/>
          </p:cNvSpPr>
          <p:nvPr>
            <p:ph type="ctrTitle" idx="4294967295"/>
          </p:nvPr>
        </p:nvSpPr>
        <p:spPr/>
        <p:txBody>
          <a:bodyPr/>
          <a:lstStyle/>
          <a:p>
            <a:r>
              <a:rPr lang="en-US" dirty="0"/>
              <a:t>Simplified SAP ERP Generations</a:t>
            </a:r>
            <a:endParaRPr dirty="0"/>
          </a:p>
        </p:txBody>
      </p:sp>
      <p:graphicFrame>
        <p:nvGraphicFramePr>
          <p:cNvPr id="4" name="Diagram 3">
            <a:extLst>
              <a:ext uri="{FF2B5EF4-FFF2-40B4-BE49-F238E27FC236}">
                <a16:creationId xmlns:a16="http://schemas.microsoft.com/office/drawing/2014/main" id="{F772A6BB-BD5C-DFFC-9AC6-F04A02E32F74}"/>
              </a:ext>
            </a:extLst>
          </p:cNvPr>
          <p:cNvGraphicFramePr/>
          <p:nvPr>
            <p:extLst>
              <p:ext uri="{D42A27DB-BD31-4B8C-83A1-F6EECF244321}">
                <p14:modId xmlns:p14="http://schemas.microsoft.com/office/powerpoint/2010/main" val="3143345353"/>
              </p:ext>
            </p:extLst>
          </p:nvPr>
        </p:nvGraphicFramePr>
        <p:xfrm>
          <a:off x="1219200" y="1125539"/>
          <a:ext cx="10315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06E925-8E43-8E10-4673-6E357585D3AD}"/>
              </a:ext>
            </a:extLst>
          </p:cNvPr>
          <p:cNvSpPr txBox="1"/>
          <p:nvPr/>
        </p:nvSpPr>
        <p:spPr>
          <a:xfrm rot="16200000">
            <a:off x="-109122" y="3696372"/>
            <a:ext cx="1617643" cy="27699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rtlCol="0">
            <a:spAutoFit/>
          </a:bodyPr>
          <a:lstStyle/>
          <a:p>
            <a:pPr algn="ctr">
              <a:spcBef>
                <a:spcPts val="0"/>
              </a:spcBef>
              <a:spcAft>
                <a:spcPts val="600"/>
              </a:spcAft>
            </a:pPr>
            <a:r>
              <a:rPr lang="en-US" b="1" dirty="0">
                <a:solidFill>
                  <a:schemeClr val="tx1"/>
                </a:solidFill>
              </a:rPr>
              <a:t>Mainframe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D5E6-8101-4B4B-21BF-87900538C09B}"/>
              </a:ext>
            </a:extLst>
          </p:cNvPr>
          <p:cNvSpPr>
            <a:spLocks noGrp="1"/>
          </p:cNvSpPr>
          <p:nvPr>
            <p:ph type="title"/>
          </p:nvPr>
        </p:nvSpPr>
        <p:spPr>
          <a:xfrm>
            <a:off x="457199" y="152401"/>
            <a:ext cx="11277601" cy="973138"/>
          </a:xfrm>
        </p:spPr>
        <p:txBody>
          <a:bodyPr wrap="square" anchor="ctr">
            <a:normAutofit/>
          </a:bodyPr>
          <a:lstStyle/>
          <a:p>
            <a:r>
              <a:rPr lang="en-US" dirty="0"/>
              <a:t>SAP BTP (Business Technology Platform)</a:t>
            </a:r>
          </a:p>
        </p:txBody>
      </p:sp>
      <p:pic>
        <p:nvPicPr>
          <p:cNvPr id="1028" name="Picture 4">
            <a:extLst>
              <a:ext uri="{FF2B5EF4-FFF2-40B4-BE49-F238E27FC236}">
                <a16:creationId xmlns:a16="http://schemas.microsoft.com/office/drawing/2014/main" id="{538A3C51-E757-D3F6-FCB3-CEA3C0676E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1250" y="2274402"/>
            <a:ext cx="5543550" cy="3118246"/>
          </a:xfrm>
          <a:prstGeom prst="rect">
            <a:avLst/>
          </a:prstGeom>
          <a:solidFill>
            <a:srgbClr val="FFFFFF"/>
          </a:solidFill>
          <a:ln>
            <a:noFill/>
          </a:ln>
        </p:spPr>
      </p:pic>
      <p:pic>
        <p:nvPicPr>
          <p:cNvPr id="3" name="Picture 2" descr="SAP BTP: Capability Pillars">
            <a:extLst>
              <a:ext uri="{FF2B5EF4-FFF2-40B4-BE49-F238E27FC236}">
                <a16:creationId xmlns:a16="http://schemas.microsoft.com/office/drawing/2014/main" id="{A1D9ACF1-F001-C105-1C1B-120321113F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2449" y="1429011"/>
            <a:ext cx="5543550" cy="480902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6E15E-2DD0-1CD3-ACA7-2DE532BB80CC}"/>
              </a:ext>
            </a:extLst>
          </p:cNvPr>
          <p:cNvSpPr>
            <a:spLocks noGrp="1"/>
          </p:cNvSpPr>
          <p:nvPr>
            <p:ph type="title"/>
          </p:nvPr>
        </p:nvSpPr>
        <p:spPr/>
        <p:txBody>
          <a:bodyPr/>
          <a:lstStyle/>
          <a:p>
            <a:r>
              <a:rPr lang="en-US" dirty="0"/>
              <a:t>SAP Extensibility</a:t>
            </a:r>
          </a:p>
        </p:txBody>
      </p:sp>
      <p:sp>
        <p:nvSpPr>
          <p:cNvPr id="5" name="Text Placeholder 4">
            <a:extLst>
              <a:ext uri="{FF2B5EF4-FFF2-40B4-BE49-F238E27FC236}">
                <a16:creationId xmlns:a16="http://schemas.microsoft.com/office/drawing/2014/main" id="{3824C1E5-D8E9-7BC0-5723-D52FC98E86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023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dirty="0"/>
              <a:t>SAP </a:t>
            </a:r>
            <a:r>
              <a:rPr lang="en-US" dirty="0"/>
              <a:t>Extensibility </a:t>
            </a:r>
            <a:r>
              <a:rPr dirty="0"/>
              <a:t>Approaches</a:t>
            </a:r>
          </a:p>
        </p:txBody>
      </p:sp>
      <p:graphicFrame>
        <p:nvGraphicFramePr>
          <p:cNvPr id="5" name="Content Placeholder 2">
            <a:extLst>
              <a:ext uri="{FF2B5EF4-FFF2-40B4-BE49-F238E27FC236}">
                <a16:creationId xmlns:a16="http://schemas.microsoft.com/office/drawing/2014/main" id="{8400BE79-E39C-0351-4E6F-13085C27629C}"/>
              </a:ext>
            </a:extLst>
          </p:cNvPr>
          <p:cNvGraphicFramePr>
            <a:graphicFrameLocks noGrp="1"/>
          </p:cNvGraphicFramePr>
          <p:nvPr>
            <p:ph idx="1"/>
            <p:extLst>
              <p:ext uri="{D42A27DB-BD31-4B8C-83A1-F6EECF244321}">
                <p14:modId xmlns:p14="http://schemas.microsoft.com/office/powerpoint/2010/main" val="343011190"/>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14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SAP Extensibility Use Cases</a:t>
            </a:r>
            <a:endParaRPr dirty="0"/>
          </a:p>
        </p:txBody>
      </p:sp>
      <p:graphicFrame>
        <p:nvGraphicFramePr>
          <p:cNvPr id="4" name="Table 3">
            <a:extLst>
              <a:ext uri="{FF2B5EF4-FFF2-40B4-BE49-F238E27FC236}">
                <a16:creationId xmlns:a16="http://schemas.microsoft.com/office/drawing/2014/main" id="{369159FD-AD44-7CFB-0277-9CC3FBA0D7F5}"/>
              </a:ext>
            </a:extLst>
          </p:cNvPr>
          <p:cNvGraphicFramePr>
            <a:graphicFrameLocks noGrp="1"/>
          </p:cNvGraphicFramePr>
          <p:nvPr>
            <p:extLst>
              <p:ext uri="{D42A27DB-BD31-4B8C-83A1-F6EECF244321}">
                <p14:modId xmlns:p14="http://schemas.microsoft.com/office/powerpoint/2010/main" val="2572828744"/>
              </p:ext>
            </p:extLst>
          </p:nvPr>
        </p:nvGraphicFramePr>
        <p:xfrm>
          <a:off x="457197" y="1125539"/>
          <a:ext cx="11277601" cy="5207129"/>
        </p:xfrm>
        <a:graphic>
          <a:graphicData uri="http://schemas.openxmlformats.org/drawingml/2006/table">
            <a:tbl>
              <a:tblPr firstRow="1" bandRow="1">
                <a:tableStyleId>{5C22544A-7EE6-4342-B048-85BDC9FD1C3A}</a:tableStyleId>
              </a:tblPr>
              <a:tblGrid>
                <a:gridCol w="2628903">
                  <a:extLst>
                    <a:ext uri="{9D8B030D-6E8A-4147-A177-3AD203B41FA5}">
                      <a16:colId xmlns:a16="http://schemas.microsoft.com/office/drawing/2014/main" val="2736915705"/>
                    </a:ext>
                  </a:extLst>
                </a:gridCol>
                <a:gridCol w="2838450">
                  <a:extLst>
                    <a:ext uri="{9D8B030D-6E8A-4147-A177-3AD203B41FA5}">
                      <a16:colId xmlns:a16="http://schemas.microsoft.com/office/drawing/2014/main" val="2335033823"/>
                    </a:ext>
                  </a:extLst>
                </a:gridCol>
                <a:gridCol w="5810248">
                  <a:extLst>
                    <a:ext uri="{9D8B030D-6E8A-4147-A177-3AD203B41FA5}">
                      <a16:colId xmlns:a16="http://schemas.microsoft.com/office/drawing/2014/main" val="2037600084"/>
                    </a:ext>
                  </a:extLst>
                </a:gridCol>
              </a:tblGrid>
              <a:tr h="452249">
                <a:tc>
                  <a:txBody>
                    <a:bodyPr/>
                    <a:lstStyle/>
                    <a:p>
                      <a:r>
                        <a:rPr lang="en-US" sz="1600" dirty="0"/>
                        <a:t>Extensibility Options</a:t>
                      </a:r>
                    </a:p>
                  </a:txBody>
                  <a:tcPr/>
                </a:tc>
                <a:tc>
                  <a:txBody>
                    <a:bodyPr/>
                    <a:lstStyle/>
                    <a:p>
                      <a:r>
                        <a:rPr lang="en-US" sz="1600" dirty="0"/>
                        <a:t>Role</a:t>
                      </a:r>
                    </a:p>
                  </a:txBody>
                  <a:tcPr/>
                </a:tc>
                <a:tc>
                  <a:txBody>
                    <a:bodyPr/>
                    <a:lstStyle/>
                    <a:p>
                      <a:r>
                        <a:rPr lang="en-US" sz="1600" dirty="0"/>
                        <a:t>Use Cases</a:t>
                      </a:r>
                    </a:p>
                  </a:txBody>
                  <a:tcPr/>
                </a:tc>
                <a:extLst>
                  <a:ext uri="{0D108BD9-81ED-4DB2-BD59-A6C34878D82A}">
                    <a16:rowId xmlns:a16="http://schemas.microsoft.com/office/drawing/2014/main" val="601001234"/>
                  </a:ext>
                </a:extLst>
              </a:tr>
              <a:tr h="370840">
                <a:tc>
                  <a:txBody>
                    <a:bodyPr/>
                    <a:lstStyle/>
                    <a:p>
                      <a:r>
                        <a:rPr lang="en-US" sz="1600" b="1" dirty="0"/>
                        <a:t>In-App Extensions</a:t>
                      </a:r>
                      <a:br>
                        <a:rPr lang="en-US" b="1" dirty="0"/>
                      </a:br>
                      <a:br>
                        <a:rPr lang="en-US" b="1" dirty="0"/>
                      </a:br>
                      <a:endParaRPr lang="en-US" b="1" dirty="0"/>
                    </a:p>
                  </a:txBody>
                  <a:tcPr/>
                </a:tc>
                <a:tc>
                  <a:txBody>
                    <a:bodyPr/>
                    <a:lstStyle/>
                    <a:p>
                      <a:r>
                        <a:rPr lang="en-US" sz="1600" b="0" dirty="0"/>
                        <a:t>Business Expert/User</a:t>
                      </a:r>
                      <a:endParaRPr lang="en-US" sz="1600" dirty="0"/>
                    </a:p>
                  </a:txBody>
                  <a:tcPr/>
                </a:tc>
                <a:tc>
                  <a:txBody>
                    <a:bodyPr/>
                    <a:lstStyle/>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Adapting UIs, adding custom fields, adding custom business objects and more. 	</a:t>
                      </a:r>
                    </a:p>
                  </a:txBody>
                  <a:tcPr/>
                </a:tc>
                <a:extLst>
                  <a:ext uri="{0D108BD9-81ED-4DB2-BD59-A6C34878D82A}">
                    <a16:rowId xmlns:a16="http://schemas.microsoft.com/office/drawing/2014/main" val="2102204335"/>
                  </a:ext>
                </a:extLst>
              </a:tr>
              <a:tr h="370840">
                <a:tc>
                  <a:txBody>
                    <a:bodyPr/>
                    <a:lstStyle/>
                    <a:p>
                      <a:r>
                        <a:rPr lang="en-US" sz="1600" b="1" dirty="0"/>
                        <a:t>On Stack Extensibility (ABAP and Fiori/UI5)</a:t>
                      </a:r>
                      <a:br>
                        <a:rPr lang="en-US" sz="1600" b="1" dirty="0"/>
                      </a:br>
                      <a:endParaRPr lang="en-US" sz="1600" b="1" dirty="0"/>
                    </a:p>
                    <a:p>
                      <a:endParaRPr lang="en-US" sz="1600" b="1" dirty="0"/>
                    </a:p>
                    <a:p>
                      <a:endParaRPr lang="en-US" sz="1600" b="1" dirty="0"/>
                    </a:p>
                    <a:p>
                      <a:endParaRPr lang="en-US" sz="1600" b="1" dirty="0"/>
                    </a:p>
                    <a:p>
                      <a:endParaRPr lang="en-US" sz="1600" b="1" dirty="0"/>
                    </a:p>
                    <a:p>
                      <a:br>
                        <a:rPr lang="en-US" sz="1600" b="1" dirty="0"/>
                      </a:br>
                      <a:endParaRPr lang="en-US" sz="1600" b="1" dirty="0"/>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ABAP Developer</a:t>
                      </a:r>
                    </a:p>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Fiori Web Developer</a:t>
                      </a:r>
                      <a:r>
                        <a:rPr lang="en-US" sz="1600" b="0" i="0" u="none" strike="noStrike" kern="1200" baseline="0" dirty="0">
                          <a:solidFill>
                            <a:schemeClr val="dk1"/>
                          </a:solidFill>
                          <a:latin typeface="+mn-lt"/>
                          <a:ea typeface="+mn-ea"/>
                          <a:cs typeface="+mn-cs"/>
                        </a:rPr>
                        <a:t>	</a:t>
                      </a:r>
                    </a:p>
                    <a:p>
                      <a:endParaRPr lang="en-US" sz="16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extensions running in the same Logical Unit of Work (LUW) as SAP applications.</a:t>
                      </a:r>
                    </a:p>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Custom applications with frequent or complex SQL access to SAP S/4HANA data.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Tailored custom remote APIs or services which serve side-by-side SAP BTP apps.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ABAP Cloud add-on products by partners. 	</a:t>
                      </a:r>
                    </a:p>
                    <a:p>
                      <a:pPr marL="285750" indent="-285750">
                        <a:buFont typeface="Arial" panose="020B0604020202020204" pitchFamily="34" charset="0"/>
                        <a:buChar char="•"/>
                      </a:pPr>
                      <a:endParaRPr lang="en-US" sz="1400" b="0" i="0" u="none" strike="noStrike" kern="1200" baseline="0" dirty="0">
                        <a:solidFill>
                          <a:schemeClr val="dk1"/>
                        </a:solidFill>
                        <a:latin typeface="+mn-lt"/>
                        <a:ea typeface="+mn-ea"/>
                        <a:cs typeface="+mn-cs"/>
                      </a:endParaRP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Dashboards, KPIs, Mobile, Role Specific transactions</a:t>
                      </a:r>
                    </a:p>
                    <a:p>
                      <a:endParaRPr lang="en-US" sz="1400" dirty="0"/>
                    </a:p>
                  </a:txBody>
                  <a:tcPr/>
                </a:tc>
                <a:extLst>
                  <a:ext uri="{0D108BD9-81ED-4DB2-BD59-A6C34878D82A}">
                    <a16:rowId xmlns:a16="http://schemas.microsoft.com/office/drawing/2014/main" val="829001016"/>
                  </a:ext>
                </a:extLst>
              </a:tr>
              <a:tr h="370840">
                <a:tc>
                  <a:txBody>
                    <a:bodyPr/>
                    <a:lstStyle/>
                    <a:p>
                      <a:r>
                        <a:rPr lang="en-US" sz="1600" b="1" dirty="0"/>
                        <a:t>Side-by-Side Extensibility (using BTP)</a:t>
                      </a:r>
                    </a:p>
                    <a:p>
                      <a:endParaRPr lang="en-US" sz="1600" b="1" dirty="0"/>
                    </a:p>
                    <a:p>
                      <a:endParaRPr lang="en-US" sz="1600" b="1" dirty="0"/>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BTP Developer</a:t>
                      </a:r>
                    </a:p>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	</a:t>
                      </a:r>
                    </a:p>
                    <a:p>
                      <a:endParaRPr lang="en-US" sz="16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for a separate target group (no ERP users).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 workload that shall run separated from ERP.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needing proximity to intelligent SAP BTP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Solutions integrating with several ERP systems and cloud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SaaS applications provided by partners. 	</a:t>
                      </a:r>
                    </a:p>
                    <a:p>
                      <a:endParaRPr lang="en-US" sz="1400" dirty="0"/>
                    </a:p>
                  </a:txBody>
                  <a:tcPr/>
                </a:tc>
                <a:extLst>
                  <a:ext uri="{0D108BD9-81ED-4DB2-BD59-A6C34878D82A}">
                    <a16:rowId xmlns:a16="http://schemas.microsoft.com/office/drawing/2014/main" val="551598283"/>
                  </a:ext>
                </a:extLst>
              </a:tr>
            </a:tbl>
          </a:graphicData>
        </a:graphic>
      </p:graphicFrame>
    </p:spTree>
    <p:extLst>
      <p:ext uri="{BB962C8B-B14F-4D97-AF65-F5344CB8AC3E}">
        <p14:creationId xmlns:p14="http://schemas.microsoft.com/office/powerpoint/2010/main" val="236171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SAP </a:t>
            </a:r>
            <a:r>
              <a:rPr lang="en-US" dirty="0"/>
              <a:t>Extensibility</a:t>
            </a:r>
            <a:r>
              <a:rPr dirty="0"/>
              <a:t> Techniques</a:t>
            </a:r>
          </a:p>
        </p:txBody>
      </p:sp>
      <p:graphicFrame>
        <p:nvGraphicFramePr>
          <p:cNvPr id="4" name="Table 3"/>
          <p:cNvGraphicFramePr>
            <a:graphicFrameLocks noGrp="1"/>
          </p:cNvGraphicFramePr>
          <p:nvPr>
            <p:extLst>
              <p:ext uri="{D42A27DB-BD31-4B8C-83A1-F6EECF244321}">
                <p14:modId xmlns:p14="http://schemas.microsoft.com/office/powerpoint/2010/main" val="3060828439"/>
              </p:ext>
            </p:extLst>
          </p:nvPr>
        </p:nvGraphicFramePr>
        <p:xfrm>
          <a:off x="457199" y="1163007"/>
          <a:ext cx="11277600" cy="5076428"/>
        </p:xfrm>
        <a:graphic>
          <a:graphicData uri="http://schemas.openxmlformats.org/drawingml/2006/table">
            <a:tbl>
              <a:tblPr firstRow="1" bandRow="1">
                <a:tableStyleId>{5C22544A-7EE6-4342-B048-85BDC9FD1C3A}</a:tableStyleId>
              </a:tblPr>
              <a:tblGrid>
                <a:gridCol w="2756746">
                  <a:extLst>
                    <a:ext uri="{9D8B030D-6E8A-4147-A177-3AD203B41FA5}">
                      <a16:colId xmlns:a16="http://schemas.microsoft.com/office/drawing/2014/main" val="20000"/>
                    </a:ext>
                  </a:extLst>
                </a:gridCol>
                <a:gridCol w="4385734">
                  <a:extLst>
                    <a:ext uri="{9D8B030D-6E8A-4147-A177-3AD203B41FA5}">
                      <a16:colId xmlns:a16="http://schemas.microsoft.com/office/drawing/2014/main" val="20001"/>
                    </a:ext>
                  </a:extLst>
                </a:gridCol>
                <a:gridCol w="4135120">
                  <a:extLst>
                    <a:ext uri="{9D8B030D-6E8A-4147-A177-3AD203B41FA5}">
                      <a16:colId xmlns:a16="http://schemas.microsoft.com/office/drawing/2014/main" val="20002"/>
                    </a:ext>
                  </a:extLst>
                </a:gridCol>
              </a:tblGrid>
              <a:tr h="457200">
                <a:tc>
                  <a:txBody>
                    <a:bodyPr/>
                    <a:lstStyle/>
                    <a:p>
                      <a:pPr algn="l">
                        <a:defRPr sz="1000" b="1">
                          <a:solidFill>
                            <a:srgbClr val="FFFFFF"/>
                          </a:solidFill>
                        </a:defRPr>
                      </a:pPr>
                      <a:r>
                        <a:rPr sz="1800"/>
                        <a:t>Technique</a:t>
                      </a:r>
                    </a:p>
                  </a:txBody>
                  <a:tcPr/>
                </a:tc>
                <a:tc>
                  <a:txBody>
                    <a:bodyPr/>
                    <a:lstStyle/>
                    <a:p>
                      <a:pPr algn="l">
                        <a:defRPr sz="1000" b="1">
                          <a:solidFill>
                            <a:srgbClr val="FFFFFF"/>
                          </a:solidFill>
                        </a:defRPr>
                      </a:pPr>
                      <a:r>
                        <a:rPr sz="1800"/>
                        <a:t>Description</a:t>
                      </a:r>
                    </a:p>
                  </a:txBody>
                  <a:tcPr/>
                </a:tc>
                <a:tc>
                  <a:txBody>
                    <a:bodyPr/>
                    <a:lstStyle/>
                    <a:p>
                      <a:pPr algn="l">
                        <a:defRPr sz="1000" b="1">
                          <a:solidFill>
                            <a:srgbClr val="FFFFFF"/>
                          </a:solidFill>
                        </a:defRPr>
                      </a:pPr>
                      <a:r>
                        <a:rPr lang="en-US" sz="1800" dirty="0"/>
                        <a:t>Examples</a:t>
                      </a:r>
                      <a:endParaRPr sz="1800" dirty="0"/>
                    </a:p>
                  </a:txBody>
                  <a:tcPr/>
                </a:tc>
                <a:extLst>
                  <a:ext uri="{0D108BD9-81ED-4DB2-BD59-A6C34878D82A}">
                    <a16:rowId xmlns:a16="http://schemas.microsoft.com/office/drawing/2014/main" val="10000"/>
                  </a:ext>
                </a:extLst>
              </a:tr>
              <a:tr h="874852">
                <a:tc>
                  <a:txBody>
                    <a:bodyPr/>
                    <a:lstStyle/>
                    <a:p>
                      <a:pPr algn="l">
                        <a:defRPr sz="1000"/>
                      </a:pPr>
                      <a:r>
                        <a:rPr lang="en-US" sz="1400" b="1" dirty="0"/>
                        <a:t>Report Enhancements</a:t>
                      </a:r>
                      <a:endParaRPr sz="1400" b="1" dirty="0"/>
                    </a:p>
                  </a:txBody>
                  <a:tcPr/>
                </a:tc>
                <a:tc>
                  <a:txBody>
                    <a:bodyPr/>
                    <a:lstStyle/>
                    <a:p>
                      <a:pPr>
                        <a:buNone/>
                      </a:pPr>
                      <a:r>
                        <a:rPr lang="en-US" sz="1400" dirty="0"/>
                        <a:t>Custom logic added to SAP standard reports using exits or enhancement points.</a:t>
                      </a:r>
                    </a:p>
                  </a:txBody>
                  <a:tcPr/>
                </a:tc>
                <a:tc>
                  <a:txBody>
                    <a:bodyPr/>
                    <a:lstStyle/>
                    <a:p>
                      <a:pPr>
                        <a:buNone/>
                      </a:pPr>
                      <a:r>
                        <a:rPr lang="en-US" sz="1400" dirty="0"/>
                        <a:t>Modify standard reports, add custom fields, or integrate external data</a:t>
                      </a:r>
                    </a:p>
                  </a:txBody>
                  <a:tcPr/>
                </a:tc>
                <a:extLst>
                  <a:ext uri="{0D108BD9-81ED-4DB2-BD59-A6C34878D82A}">
                    <a16:rowId xmlns:a16="http://schemas.microsoft.com/office/drawing/2014/main" val="3785146415"/>
                  </a:ext>
                </a:extLst>
              </a:tr>
              <a:tr h="874852">
                <a:tc>
                  <a:txBody>
                    <a:bodyPr/>
                    <a:lstStyle/>
                    <a:p>
                      <a:pPr algn="l">
                        <a:defRPr sz="1000"/>
                      </a:pPr>
                      <a:r>
                        <a:rPr sz="1400" b="1" dirty="0"/>
                        <a:t>User Exits</a:t>
                      </a:r>
                    </a:p>
                  </a:txBody>
                  <a:tcPr/>
                </a:tc>
                <a:tc>
                  <a:txBody>
                    <a:bodyPr/>
                    <a:lstStyle/>
                    <a:p>
                      <a:pPr algn="l">
                        <a:defRPr sz="1000"/>
                      </a:pPr>
                      <a:r>
                        <a:rPr sz="1400" dirty="0"/>
                        <a:t>Predefined hooks in SAP standard programs allowing custom code via function modules.</a:t>
                      </a:r>
                    </a:p>
                  </a:txBody>
                  <a:tcPr/>
                </a:tc>
                <a:tc>
                  <a:txBody>
                    <a:bodyPr/>
                    <a:lstStyle/>
                    <a:p>
                      <a:pPr algn="l">
                        <a:defRPr sz="1000"/>
                      </a:pPr>
                      <a:r>
                        <a:rPr sz="1400"/>
                        <a:t>Used in older SAP versions (e.g., R/3, ECC) for adding business logic.</a:t>
                      </a:r>
                    </a:p>
                  </a:txBody>
                  <a:tcPr/>
                </a:tc>
                <a:extLst>
                  <a:ext uri="{0D108BD9-81ED-4DB2-BD59-A6C34878D82A}">
                    <a16:rowId xmlns:a16="http://schemas.microsoft.com/office/drawing/2014/main" val="10001"/>
                  </a:ext>
                </a:extLst>
              </a:tr>
              <a:tr h="874852">
                <a:tc>
                  <a:txBody>
                    <a:bodyPr/>
                    <a:lstStyle/>
                    <a:p>
                      <a:pPr algn="l">
                        <a:defRPr sz="1000"/>
                      </a:pPr>
                      <a:r>
                        <a:rPr sz="1400" b="1"/>
                        <a:t>Customer Exits</a:t>
                      </a:r>
                    </a:p>
                  </a:txBody>
                  <a:tcPr/>
                </a:tc>
                <a:tc>
                  <a:txBody>
                    <a:bodyPr/>
                    <a:lstStyle/>
                    <a:p>
                      <a:pPr algn="l">
                        <a:defRPr sz="1000"/>
                      </a:pPr>
                      <a:r>
                        <a:rPr sz="1400"/>
                        <a:t>Similar to User Exits but more structured; implemented via function modules.</a:t>
                      </a:r>
                    </a:p>
                  </a:txBody>
                  <a:tcPr/>
                </a:tc>
                <a:tc>
                  <a:txBody>
                    <a:bodyPr/>
                    <a:lstStyle/>
                    <a:p>
                      <a:pPr algn="l">
                        <a:defRPr sz="1000"/>
                      </a:pPr>
                      <a:r>
                        <a:rPr sz="1400" dirty="0"/>
                        <a:t>Enhancing standard SAP functionality during upgrades or custom processes.</a:t>
                      </a:r>
                    </a:p>
                  </a:txBody>
                  <a:tcPr/>
                </a:tc>
                <a:extLst>
                  <a:ext uri="{0D108BD9-81ED-4DB2-BD59-A6C34878D82A}">
                    <a16:rowId xmlns:a16="http://schemas.microsoft.com/office/drawing/2014/main" val="10002"/>
                  </a:ext>
                </a:extLst>
              </a:tr>
              <a:tr h="874852">
                <a:tc>
                  <a:txBody>
                    <a:bodyPr/>
                    <a:lstStyle/>
                    <a:p>
                      <a:pPr algn="l">
                        <a:defRPr sz="1000"/>
                      </a:pPr>
                      <a:r>
                        <a:rPr sz="1400" b="1"/>
                        <a:t>BADI (Business Add-Ins)</a:t>
                      </a:r>
                    </a:p>
                  </a:txBody>
                  <a:tcPr/>
                </a:tc>
                <a:tc>
                  <a:txBody>
                    <a:bodyPr/>
                    <a:lstStyle/>
                    <a:p>
                      <a:pPr algn="l">
                        <a:defRPr sz="1000"/>
                      </a:pPr>
                      <a:r>
                        <a:rPr sz="1400"/>
                        <a:t>Object-oriented enhancement technique using interfaces and methods.</a:t>
                      </a:r>
                    </a:p>
                  </a:txBody>
                  <a:tcPr/>
                </a:tc>
                <a:tc>
                  <a:txBody>
                    <a:bodyPr/>
                    <a:lstStyle/>
                    <a:p>
                      <a:pPr algn="l">
                        <a:defRPr sz="1000"/>
                      </a:pPr>
                      <a:r>
                        <a:rPr sz="1400"/>
                        <a:t>Preferred in newer SAP versions for flexible and reusable enhancements.</a:t>
                      </a:r>
                    </a:p>
                  </a:txBody>
                  <a:tcPr/>
                </a:tc>
                <a:extLst>
                  <a:ext uri="{0D108BD9-81ED-4DB2-BD59-A6C34878D82A}">
                    <a16:rowId xmlns:a16="http://schemas.microsoft.com/office/drawing/2014/main" val="10003"/>
                  </a:ext>
                </a:extLst>
              </a:tr>
              <a:tr h="1119820">
                <a:tc>
                  <a:txBody>
                    <a:bodyPr/>
                    <a:lstStyle/>
                    <a:p>
                      <a:pPr algn="l">
                        <a:defRPr sz="1000"/>
                      </a:pPr>
                      <a:r>
                        <a:rPr sz="1400" b="1" dirty="0"/>
                        <a:t>Enhancement Framework (S/4HANA)</a:t>
                      </a:r>
                    </a:p>
                  </a:txBody>
                  <a:tcPr>
                    <a:solidFill>
                      <a:schemeClr val="accent2">
                        <a:lumMod val="20000"/>
                        <a:lumOff val="80000"/>
                      </a:schemeClr>
                    </a:solidFill>
                  </a:tcPr>
                </a:tc>
                <a:tc>
                  <a:txBody>
                    <a:bodyPr/>
                    <a:lstStyle/>
                    <a:p>
                      <a:pPr algn="l">
                        <a:defRPr sz="1000"/>
                      </a:pPr>
                      <a:r>
                        <a:rPr sz="1400"/>
                        <a:t>Unified framework combining classic and new techniques, including implicit and explicit enhancements.</a:t>
                      </a:r>
                    </a:p>
                  </a:txBody>
                  <a:tcPr>
                    <a:solidFill>
                      <a:schemeClr val="accent2">
                        <a:lumMod val="20000"/>
                        <a:lumOff val="80000"/>
                      </a:schemeClr>
                    </a:solidFill>
                  </a:tcPr>
                </a:tc>
                <a:tc>
                  <a:txBody>
                    <a:bodyPr/>
                    <a:lstStyle/>
                    <a:p>
                      <a:pPr algn="l">
                        <a:defRPr sz="1000"/>
                      </a:pPr>
                      <a:r>
                        <a:rPr sz="1400" dirty="0"/>
                        <a:t>Used in S/4HANA for clean core and upgrade-safe customizations.</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9F9FA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OpenText-PPT-Presentation-FY25-LIGHT-jf" id="{DCB83169-99AE-BB4D-B44E-4388598AA3BB}" vid="{35965714-D183-944E-B6BA-53F7F3A73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3359</Words>
  <Application>Microsoft Office PowerPoint</Application>
  <PresentationFormat>Widescreen</PresentationFormat>
  <Paragraphs>413</Paragraphs>
  <Slides>33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Aktiv Grotesk reg</vt:lpstr>
      <vt:lpstr>Arial</vt:lpstr>
      <vt:lpstr>Courier New</vt:lpstr>
      <vt:lpstr>Metropolis</vt:lpstr>
      <vt:lpstr>Wingdings</vt:lpstr>
      <vt:lpstr>Light Master</vt:lpstr>
      <vt:lpstr>PowerPoint Presentation</vt:lpstr>
      <vt:lpstr>Agenda</vt:lpstr>
      <vt:lpstr>SAP Evolution (ERP+)</vt:lpstr>
      <vt:lpstr>Simplified SAP ERP Generations</vt:lpstr>
      <vt:lpstr>SAP BTP (Business Technology Platform)</vt:lpstr>
      <vt:lpstr>SAP Extensibility</vt:lpstr>
      <vt:lpstr>SAP Extensibility Approaches</vt:lpstr>
      <vt:lpstr>Example SAP Extensibility Use Cases</vt:lpstr>
      <vt:lpstr>SAP Extensibility Techniques</vt:lpstr>
      <vt:lpstr>SAP Migrations from ECC to S4/HANA</vt:lpstr>
      <vt:lpstr>ABAP Language Versions</vt:lpstr>
      <vt:lpstr>ABAP Specific Migration Challenges</vt:lpstr>
      <vt:lpstr>SAP Development Stack</vt:lpstr>
      <vt:lpstr>SAP Development Stack</vt:lpstr>
      <vt:lpstr>ABAP Development</vt:lpstr>
      <vt:lpstr>ABAP Evolution</vt:lpstr>
      <vt:lpstr>Fiori Development</vt:lpstr>
      <vt:lpstr>CI/CD Tools for SAP Development</vt:lpstr>
      <vt:lpstr>Recommended SAP Application Security Practices</vt:lpstr>
      <vt:lpstr>Example SAP Development Stages and Tools</vt:lpstr>
      <vt:lpstr>Adoption Trends: abapGit and SAP CI/CD Tools</vt:lpstr>
      <vt:lpstr>Common ABAP Security Vulnerabilities</vt:lpstr>
      <vt:lpstr>OpenText Application Security (DevSecOps)</vt:lpstr>
      <vt:lpstr>OpenText Application Security for SAP</vt:lpstr>
      <vt:lpstr>Fortify ABAP – What’s New</vt:lpstr>
      <vt:lpstr>Fortify ABAP – Latest Rule pack</vt:lpstr>
      <vt:lpstr>Fortify Scan ABAP – Coverage</vt:lpstr>
      <vt:lpstr>Fortify Scan ABAP –Extractor </vt:lpstr>
      <vt:lpstr>Fortify Scan ABAP – Scan Results </vt:lpstr>
      <vt:lpstr>Fortify ABAP – Integration</vt:lpstr>
      <vt:lpstr>abapGit Integration with Fortify Security Workflow</vt:lpstr>
      <vt:lpstr>Competition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Jason Fidler</dc:creator>
  <cp:keywords/>
  <dc:description/>
  <cp:lastModifiedBy>Kevin Lee</cp:lastModifiedBy>
  <cp:revision>46</cp:revision>
  <dcterms:created xsi:type="dcterms:W3CDTF">2024-05-22T21:12:10Z</dcterms:created>
  <dcterms:modified xsi:type="dcterms:W3CDTF">2025-10-29T17:40:38Z</dcterms:modified>
  <cp:category/>
</cp:coreProperties>
</file>